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2C3A518-B9A6-4CE1-9A47-DFD6E6412BD4}">
          <p14:sldIdLst>
            <p14:sldId id="256"/>
            <p14:sldId id="257"/>
            <p14:sldId id="258"/>
            <p14:sldId id="259"/>
            <p14:sldId id="260"/>
            <p14:sldId id="261"/>
            <p14:sldId id="262"/>
            <p14:sldId id="263"/>
            <p14:sldId id="264"/>
            <p14:sldId id="265"/>
            <p14:sldId id="266"/>
            <p14:sldId id="267"/>
            <p14:sldId id="270"/>
          </p14:sldIdLst>
        </p14:section>
        <p14:section name="Naamloze sectie" id="{B938BD09-62B8-4E8A-B5CA-E984F351A1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520D5-25E4-4F92-B0C8-E2151F50680B}" v="14" dt="2025-12-15T11:25:53.001"/>
  </p1510:revLst>
</p1510:revInfo>
</file>

<file path=ppt/tableStyles.xml><?xml version="1.0" encoding="utf-8"?>
<a:tblStyleLst xmlns:a="http://schemas.openxmlformats.org/drawingml/2006/main" def="{5C22544A-7EE6-4342-B048-85BDC9FD1C3A}">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4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4C681-0ED9-41A0-8B30-2072CAA2A8E6}" type="doc">
      <dgm:prSet loTypeId="urn:microsoft.com/office/officeart/2016/7/layout/RepeatingBendingProcessNew" loCatId="process" qsTypeId="urn:microsoft.com/office/officeart/2005/8/quickstyle/simple1" qsCatId="simple" csTypeId="urn:microsoft.com/office/officeart/2005/8/colors/accent2_2" csCatId="accent2"/>
      <dgm:spPr/>
      <dgm:t>
        <a:bodyPr/>
        <a:lstStyle/>
        <a:p>
          <a:endParaRPr lang="en-US"/>
        </a:p>
      </dgm:t>
    </dgm:pt>
    <dgm:pt modelId="{44ADB5BB-2FED-46FA-94A6-26CEB970F089}">
      <dgm:prSet/>
      <dgm:spPr/>
      <dgm:t>
        <a:bodyPr/>
        <a:lstStyle/>
        <a:p>
          <a:r>
            <a:rPr lang="en-US"/>
            <a:t>Controleer dagelijks aanwezigheid.</a:t>
          </a:r>
        </a:p>
      </dgm:t>
    </dgm:pt>
    <dgm:pt modelId="{59866A62-C5E8-499C-B812-872CBB65E159}" type="parTrans" cxnId="{392B569D-67BA-4C95-AF53-2FEC6AE000F3}">
      <dgm:prSet/>
      <dgm:spPr/>
      <dgm:t>
        <a:bodyPr/>
        <a:lstStyle/>
        <a:p>
          <a:endParaRPr lang="en-US"/>
        </a:p>
      </dgm:t>
    </dgm:pt>
    <dgm:pt modelId="{E464F723-4C6C-44B5-86E5-A250669D2B25}" type="sibTrans" cxnId="{392B569D-67BA-4C95-AF53-2FEC6AE000F3}">
      <dgm:prSet/>
      <dgm:spPr/>
      <dgm:t>
        <a:bodyPr/>
        <a:lstStyle/>
        <a:p>
          <a:endParaRPr lang="en-US"/>
        </a:p>
      </dgm:t>
    </dgm:pt>
    <dgm:pt modelId="{BF514854-EDF9-4D25-8DBF-E97A2E8D4191}">
      <dgm:prSet/>
      <dgm:spPr/>
      <dgm:t>
        <a:bodyPr/>
        <a:lstStyle/>
        <a:p>
          <a:r>
            <a:rPr lang="en-US"/>
            <a:t>Bel ouders bij geen melding vóór 09:30 uur.</a:t>
          </a:r>
        </a:p>
      </dgm:t>
    </dgm:pt>
    <dgm:pt modelId="{77CCE0D5-BD3B-41FF-922A-26DD1A53FF66}" type="parTrans" cxnId="{BA5CE7E5-30E9-48D1-A45D-D95B32F86A77}">
      <dgm:prSet/>
      <dgm:spPr/>
      <dgm:t>
        <a:bodyPr/>
        <a:lstStyle/>
        <a:p>
          <a:endParaRPr lang="en-US"/>
        </a:p>
      </dgm:t>
    </dgm:pt>
    <dgm:pt modelId="{490878ED-D5E8-47D4-816C-7B939D9AF18E}" type="sibTrans" cxnId="{BA5CE7E5-30E9-48D1-A45D-D95B32F86A77}">
      <dgm:prSet/>
      <dgm:spPr/>
      <dgm:t>
        <a:bodyPr/>
        <a:lstStyle/>
        <a:p>
          <a:endParaRPr lang="en-US"/>
        </a:p>
      </dgm:t>
    </dgm:pt>
    <dgm:pt modelId="{E95A478F-5050-4BE6-89C0-F23223DC7F0A}">
      <dgm:prSet/>
      <dgm:spPr/>
      <dgm:t>
        <a:bodyPr/>
        <a:lstStyle/>
        <a:p>
          <a:r>
            <a:rPr lang="en-US"/>
            <a:t>Noteer reden van afwezigheid in LVS.</a:t>
          </a:r>
        </a:p>
      </dgm:t>
    </dgm:pt>
    <dgm:pt modelId="{AED7F9ED-E02D-433E-8EDD-F0D8F9C4E18F}" type="parTrans" cxnId="{2F9EB228-1A04-45F9-9C72-1B2ED01F67F1}">
      <dgm:prSet/>
      <dgm:spPr/>
      <dgm:t>
        <a:bodyPr/>
        <a:lstStyle/>
        <a:p>
          <a:endParaRPr lang="en-US"/>
        </a:p>
      </dgm:t>
    </dgm:pt>
    <dgm:pt modelId="{DC273138-0639-46F0-AA46-A1D9AA831FBF}" type="sibTrans" cxnId="{2F9EB228-1A04-45F9-9C72-1B2ED01F67F1}">
      <dgm:prSet/>
      <dgm:spPr/>
      <dgm:t>
        <a:bodyPr/>
        <a:lstStyle/>
        <a:p>
          <a:endParaRPr lang="en-US"/>
        </a:p>
      </dgm:t>
    </dgm:pt>
    <dgm:pt modelId="{8DAF0254-B8AA-4665-A0C2-2D50BC382CAB}">
      <dgm:prSet/>
      <dgm:spPr/>
      <dgm:t>
        <a:bodyPr/>
        <a:lstStyle/>
        <a:p>
          <a:r>
            <a:rPr lang="en-US"/>
            <a:t>Signaleer patronen van verzuim.</a:t>
          </a:r>
        </a:p>
      </dgm:t>
    </dgm:pt>
    <dgm:pt modelId="{A2B7F98F-4D04-4245-AB23-504292CB0D5A}" type="parTrans" cxnId="{3CF1222E-F903-471D-A079-A816AF4503AA}">
      <dgm:prSet/>
      <dgm:spPr/>
      <dgm:t>
        <a:bodyPr/>
        <a:lstStyle/>
        <a:p>
          <a:endParaRPr lang="en-US"/>
        </a:p>
      </dgm:t>
    </dgm:pt>
    <dgm:pt modelId="{AAA892C6-BD56-410C-8038-A26BA5AD9290}" type="sibTrans" cxnId="{3CF1222E-F903-471D-A079-A816AF4503AA}">
      <dgm:prSet/>
      <dgm:spPr/>
      <dgm:t>
        <a:bodyPr/>
        <a:lstStyle/>
        <a:p>
          <a:endParaRPr lang="en-US"/>
        </a:p>
      </dgm:t>
    </dgm:pt>
    <dgm:pt modelId="{D6527058-BEE4-427F-98F5-49207F515ACF}">
      <dgm:prSet/>
      <dgm:spPr/>
      <dgm:t>
        <a:bodyPr/>
        <a:lstStyle/>
        <a:p>
          <a:r>
            <a:rPr lang="en-US"/>
            <a:t>Informeer IB’er bij zorgwekkend verzuim.</a:t>
          </a:r>
        </a:p>
      </dgm:t>
    </dgm:pt>
    <dgm:pt modelId="{5B5FE6CF-FDBF-418D-A663-FC42A594F104}" type="parTrans" cxnId="{000F6193-3F16-4D3D-996C-3F0DC9E36165}">
      <dgm:prSet/>
      <dgm:spPr/>
      <dgm:t>
        <a:bodyPr/>
        <a:lstStyle/>
        <a:p>
          <a:endParaRPr lang="en-US"/>
        </a:p>
      </dgm:t>
    </dgm:pt>
    <dgm:pt modelId="{5F8CE385-EC2A-432D-8746-D4C6F133E8B5}" type="sibTrans" cxnId="{000F6193-3F16-4D3D-996C-3F0DC9E36165}">
      <dgm:prSet/>
      <dgm:spPr/>
      <dgm:t>
        <a:bodyPr/>
        <a:lstStyle/>
        <a:p>
          <a:endParaRPr lang="en-US"/>
        </a:p>
      </dgm:t>
    </dgm:pt>
    <dgm:pt modelId="{0D39B5A7-A584-4C8D-BF38-9C3C91935AFB}">
      <dgm:prSet/>
      <dgm:spPr/>
      <dgm:t>
        <a:bodyPr/>
        <a:lstStyle/>
        <a:p>
          <a:r>
            <a:rPr lang="nl-NL"/>
            <a:t>Ga altijd in gesprek met ouders en leerling over schoolaanwezigheid.</a:t>
          </a:r>
          <a:endParaRPr lang="en-US"/>
        </a:p>
      </dgm:t>
    </dgm:pt>
    <dgm:pt modelId="{A8E956DA-2DF2-4245-8B9B-977BAD6710F5}" type="parTrans" cxnId="{33716B66-8F1B-4B7D-BAD7-E1C0CF7C2163}">
      <dgm:prSet/>
      <dgm:spPr/>
      <dgm:t>
        <a:bodyPr/>
        <a:lstStyle/>
        <a:p>
          <a:endParaRPr lang="en-US"/>
        </a:p>
      </dgm:t>
    </dgm:pt>
    <dgm:pt modelId="{2DF7AAEE-BF3D-4477-A0EF-07A41517F6E8}" type="sibTrans" cxnId="{33716B66-8F1B-4B7D-BAD7-E1C0CF7C2163}">
      <dgm:prSet/>
      <dgm:spPr/>
      <dgm:t>
        <a:bodyPr/>
        <a:lstStyle/>
        <a:p>
          <a:endParaRPr lang="en-US"/>
        </a:p>
      </dgm:t>
    </dgm:pt>
    <dgm:pt modelId="{C517B4EC-6A34-4681-B24F-F0D978C972D4}" type="pres">
      <dgm:prSet presAssocID="{33F4C681-0ED9-41A0-8B30-2072CAA2A8E6}" presName="Name0" presStyleCnt="0">
        <dgm:presLayoutVars>
          <dgm:dir/>
          <dgm:resizeHandles val="exact"/>
        </dgm:presLayoutVars>
      </dgm:prSet>
      <dgm:spPr/>
    </dgm:pt>
    <dgm:pt modelId="{7E5B5C6F-AD99-4EDD-B1EE-693544FA6BD2}" type="pres">
      <dgm:prSet presAssocID="{44ADB5BB-2FED-46FA-94A6-26CEB970F089}" presName="node" presStyleLbl="node1" presStyleIdx="0" presStyleCnt="6">
        <dgm:presLayoutVars>
          <dgm:bulletEnabled val="1"/>
        </dgm:presLayoutVars>
      </dgm:prSet>
      <dgm:spPr/>
    </dgm:pt>
    <dgm:pt modelId="{DC6343FD-2138-43E1-9716-DCE0FA7829F6}" type="pres">
      <dgm:prSet presAssocID="{E464F723-4C6C-44B5-86E5-A250669D2B25}" presName="sibTrans" presStyleLbl="sibTrans1D1" presStyleIdx="0" presStyleCnt="5"/>
      <dgm:spPr/>
    </dgm:pt>
    <dgm:pt modelId="{6CC42D67-D791-4A68-805E-8A82F7B7C6D0}" type="pres">
      <dgm:prSet presAssocID="{E464F723-4C6C-44B5-86E5-A250669D2B25}" presName="connectorText" presStyleLbl="sibTrans1D1" presStyleIdx="0" presStyleCnt="5"/>
      <dgm:spPr/>
    </dgm:pt>
    <dgm:pt modelId="{EA1F3444-37CF-432C-A961-A6EC5EF1F6BC}" type="pres">
      <dgm:prSet presAssocID="{BF514854-EDF9-4D25-8DBF-E97A2E8D4191}" presName="node" presStyleLbl="node1" presStyleIdx="1" presStyleCnt="6">
        <dgm:presLayoutVars>
          <dgm:bulletEnabled val="1"/>
        </dgm:presLayoutVars>
      </dgm:prSet>
      <dgm:spPr/>
    </dgm:pt>
    <dgm:pt modelId="{AA157651-F0A8-4DDB-A500-98DD19BC8310}" type="pres">
      <dgm:prSet presAssocID="{490878ED-D5E8-47D4-816C-7B939D9AF18E}" presName="sibTrans" presStyleLbl="sibTrans1D1" presStyleIdx="1" presStyleCnt="5"/>
      <dgm:spPr/>
    </dgm:pt>
    <dgm:pt modelId="{C48B32E6-6FFA-4FC2-8FC2-1CB9F1D16A78}" type="pres">
      <dgm:prSet presAssocID="{490878ED-D5E8-47D4-816C-7B939D9AF18E}" presName="connectorText" presStyleLbl="sibTrans1D1" presStyleIdx="1" presStyleCnt="5"/>
      <dgm:spPr/>
    </dgm:pt>
    <dgm:pt modelId="{1EB91378-08E5-4F9B-BCA3-B9334CA62187}" type="pres">
      <dgm:prSet presAssocID="{E95A478F-5050-4BE6-89C0-F23223DC7F0A}" presName="node" presStyleLbl="node1" presStyleIdx="2" presStyleCnt="6">
        <dgm:presLayoutVars>
          <dgm:bulletEnabled val="1"/>
        </dgm:presLayoutVars>
      </dgm:prSet>
      <dgm:spPr/>
    </dgm:pt>
    <dgm:pt modelId="{B950ED85-9C2A-4CA9-A8B8-DF1873F97F44}" type="pres">
      <dgm:prSet presAssocID="{DC273138-0639-46F0-AA46-A1D9AA831FBF}" presName="sibTrans" presStyleLbl="sibTrans1D1" presStyleIdx="2" presStyleCnt="5"/>
      <dgm:spPr/>
    </dgm:pt>
    <dgm:pt modelId="{2ED8D542-A27B-45C0-A44A-26EE5EF053D9}" type="pres">
      <dgm:prSet presAssocID="{DC273138-0639-46F0-AA46-A1D9AA831FBF}" presName="connectorText" presStyleLbl="sibTrans1D1" presStyleIdx="2" presStyleCnt="5"/>
      <dgm:spPr/>
    </dgm:pt>
    <dgm:pt modelId="{665A0430-D06E-4397-BA71-CFA4FE8C4221}" type="pres">
      <dgm:prSet presAssocID="{8DAF0254-B8AA-4665-A0C2-2D50BC382CAB}" presName="node" presStyleLbl="node1" presStyleIdx="3" presStyleCnt="6">
        <dgm:presLayoutVars>
          <dgm:bulletEnabled val="1"/>
        </dgm:presLayoutVars>
      </dgm:prSet>
      <dgm:spPr/>
    </dgm:pt>
    <dgm:pt modelId="{26732ACB-E637-41E1-8C06-C8F51A55287A}" type="pres">
      <dgm:prSet presAssocID="{AAA892C6-BD56-410C-8038-A26BA5AD9290}" presName="sibTrans" presStyleLbl="sibTrans1D1" presStyleIdx="3" presStyleCnt="5"/>
      <dgm:spPr/>
    </dgm:pt>
    <dgm:pt modelId="{58B0C779-450D-4029-BFDF-FA9D7EBE6B5D}" type="pres">
      <dgm:prSet presAssocID="{AAA892C6-BD56-410C-8038-A26BA5AD9290}" presName="connectorText" presStyleLbl="sibTrans1D1" presStyleIdx="3" presStyleCnt="5"/>
      <dgm:spPr/>
    </dgm:pt>
    <dgm:pt modelId="{637D4FE1-9899-47B8-9796-7C8E423A0797}" type="pres">
      <dgm:prSet presAssocID="{D6527058-BEE4-427F-98F5-49207F515ACF}" presName="node" presStyleLbl="node1" presStyleIdx="4" presStyleCnt="6">
        <dgm:presLayoutVars>
          <dgm:bulletEnabled val="1"/>
        </dgm:presLayoutVars>
      </dgm:prSet>
      <dgm:spPr/>
    </dgm:pt>
    <dgm:pt modelId="{7731010D-E104-492B-8A8A-A888A2D534DB}" type="pres">
      <dgm:prSet presAssocID="{5F8CE385-EC2A-432D-8746-D4C6F133E8B5}" presName="sibTrans" presStyleLbl="sibTrans1D1" presStyleIdx="4" presStyleCnt="5"/>
      <dgm:spPr/>
    </dgm:pt>
    <dgm:pt modelId="{4E5FCDED-0D31-41DE-B945-00242B50ECC7}" type="pres">
      <dgm:prSet presAssocID="{5F8CE385-EC2A-432D-8746-D4C6F133E8B5}" presName="connectorText" presStyleLbl="sibTrans1D1" presStyleIdx="4" presStyleCnt="5"/>
      <dgm:spPr/>
    </dgm:pt>
    <dgm:pt modelId="{7426AFF0-8F16-4E11-A10B-A44F77BA12D4}" type="pres">
      <dgm:prSet presAssocID="{0D39B5A7-A584-4C8D-BF38-9C3C91935AFB}" presName="node" presStyleLbl="node1" presStyleIdx="5" presStyleCnt="6">
        <dgm:presLayoutVars>
          <dgm:bulletEnabled val="1"/>
        </dgm:presLayoutVars>
      </dgm:prSet>
      <dgm:spPr/>
    </dgm:pt>
  </dgm:ptLst>
  <dgm:cxnLst>
    <dgm:cxn modelId="{8BC3D101-F3B6-4CE7-BC23-59A18692901B}" type="presOf" srcId="{490878ED-D5E8-47D4-816C-7B939D9AF18E}" destId="{AA157651-F0A8-4DDB-A500-98DD19BC8310}" srcOrd="0" destOrd="0" presId="urn:microsoft.com/office/officeart/2016/7/layout/RepeatingBendingProcessNew"/>
    <dgm:cxn modelId="{6F74A912-D76B-4C9F-AD1A-CD24EC258089}" type="presOf" srcId="{E464F723-4C6C-44B5-86E5-A250669D2B25}" destId="{DC6343FD-2138-43E1-9716-DCE0FA7829F6}" srcOrd="0" destOrd="0" presId="urn:microsoft.com/office/officeart/2016/7/layout/RepeatingBendingProcessNew"/>
    <dgm:cxn modelId="{ECC8821E-E522-44E3-AD32-3B434C9FE8BF}" type="presOf" srcId="{DC273138-0639-46F0-AA46-A1D9AA831FBF}" destId="{B950ED85-9C2A-4CA9-A8B8-DF1873F97F44}" srcOrd="0" destOrd="0" presId="urn:microsoft.com/office/officeart/2016/7/layout/RepeatingBendingProcessNew"/>
    <dgm:cxn modelId="{C94A1827-15FF-4AF2-B662-FD4B8AC60AFF}" type="presOf" srcId="{AAA892C6-BD56-410C-8038-A26BA5AD9290}" destId="{58B0C779-450D-4029-BFDF-FA9D7EBE6B5D}" srcOrd="1" destOrd="0" presId="urn:microsoft.com/office/officeart/2016/7/layout/RepeatingBendingProcessNew"/>
    <dgm:cxn modelId="{2F9EB228-1A04-45F9-9C72-1B2ED01F67F1}" srcId="{33F4C681-0ED9-41A0-8B30-2072CAA2A8E6}" destId="{E95A478F-5050-4BE6-89C0-F23223DC7F0A}" srcOrd="2" destOrd="0" parTransId="{AED7F9ED-E02D-433E-8EDD-F0D8F9C4E18F}" sibTransId="{DC273138-0639-46F0-AA46-A1D9AA831FBF}"/>
    <dgm:cxn modelId="{3CF1222E-F903-471D-A079-A816AF4503AA}" srcId="{33F4C681-0ED9-41A0-8B30-2072CAA2A8E6}" destId="{8DAF0254-B8AA-4665-A0C2-2D50BC382CAB}" srcOrd="3" destOrd="0" parTransId="{A2B7F98F-4D04-4245-AB23-504292CB0D5A}" sibTransId="{AAA892C6-BD56-410C-8038-A26BA5AD9290}"/>
    <dgm:cxn modelId="{33716B66-8F1B-4B7D-BAD7-E1C0CF7C2163}" srcId="{33F4C681-0ED9-41A0-8B30-2072CAA2A8E6}" destId="{0D39B5A7-A584-4C8D-BF38-9C3C91935AFB}" srcOrd="5" destOrd="0" parTransId="{A8E956DA-2DF2-4245-8B9B-977BAD6710F5}" sibTransId="{2DF7AAEE-BF3D-4477-A0EF-07A41517F6E8}"/>
    <dgm:cxn modelId="{495F5367-329F-4004-8C62-3F8CD1B3804C}" type="presOf" srcId="{AAA892C6-BD56-410C-8038-A26BA5AD9290}" destId="{26732ACB-E637-41E1-8C06-C8F51A55287A}" srcOrd="0" destOrd="0" presId="urn:microsoft.com/office/officeart/2016/7/layout/RepeatingBendingProcessNew"/>
    <dgm:cxn modelId="{0F23A76F-3BA5-4FE2-BDA5-60913899359A}" type="presOf" srcId="{8DAF0254-B8AA-4665-A0C2-2D50BC382CAB}" destId="{665A0430-D06E-4397-BA71-CFA4FE8C4221}" srcOrd="0" destOrd="0" presId="urn:microsoft.com/office/officeart/2016/7/layout/RepeatingBendingProcessNew"/>
    <dgm:cxn modelId="{E7E0B271-71CA-44BA-A821-F29241BB8A40}" type="presOf" srcId="{33F4C681-0ED9-41A0-8B30-2072CAA2A8E6}" destId="{C517B4EC-6A34-4681-B24F-F0D978C972D4}" srcOrd="0" destOrd="0" presId="urn:microsoft.com/office/officeart/2016/7/layout/RepeatingBendingProcessNew"/>
    <dgm:cxn modelId="{C0EA6A56-D157-4314-8E65-80AA8937F53B}" type="presOf" srcId="{44ADB5BB-2FED-46FA-94A6-26CEB970F089}" destId="{7E5B5C6F-AD99-4EDD-B1EE-693544FA6BD2}" srcOrd="0" destOrd="0" presId="urn:microsoft.com/office/officeart/2016/7/layout/RepeatingBendingProcessNew"/>
    <dgm:cxn modelId="{D479977D-144A-48B0-9BC7-90A81A1EF8CD}" type="presOf" srcId="{0D39B5A7-A584-4C8D-BF38-9C3C91935AFB}" destId="{7426AFF0-8F16-4E11-A10B-A44F77BA12D4}" srcOrd="0" destOrd="0" presId="urn:microsoft.com/office/officeart/2016/7/layout/RepeatingBendingProcessNew"/>
    <dgm:cxn modelId="{76C6B97E-9097-4992-B581-1CCC5D3A6E58}" type="presOf" srcId="{DC273138-0639-46F0-AA46-A1D9AA831FBF}" destId="{2ED8D542-A27B-45C0-A44A-26EE5EF053D9}" srcOrd="1" destOrd="0" presId="urn:microsoft.com/office/officeart/2016/7/layout/RepeatingBendingProcessNew"/>
    <dgm:cxn modelId="{1A0A667F-71E3-49A3-9D5E-A70A6EBE628E}" type="presOf" srcId="{5F8CE385-EC2A-432D-8746-D4C6F133E8B5}" destId="{7731010D-E104-492B-8A8A-A888A2D534DB}" srcOrd="0" destOrd="0" presId="urn:microsoft.com/office/officeart/2016/7/layout/RepeatingBendingProcessNew"/>
    <dgm:cxn modelId="{80D2A189-3990-4649-8C95-8BD0CF93CD91}" type="presOf" srcId="{BF514854-EDF9-4D25-8DBF-E97A2E8D4191}" destId="{EA1F3444-37CF-432C-A961-A6EC5EF1F6BC}" srcOrd="0" destOrd="0" presId="urn:microsoft.com/office/officeart/2016/7/layout/RepeatingBendingProcessNew"/>
    <dgm:cxn modelId="{5685BE8A-70C3-4509-8A82-F2FEDF32AF3F}" type="presOf" srcId="{5F8CE385-EC2A-432D-8746-D4C6F133E8B5}" destId="{4E5FCDED-0D31-41DE-B945-00242B50ECC7}" srcOrd="1" destOrd="0" presId="urn:microsoft.com/office/officeart/2016/7/layout/RepeatingBendingProcessNew"/>
    <dgm:cxn modelId="{000F6193-3F16-4D3D-996C-3F0DC9E36165}" srcId="{33F4C681-0ED9-41A0-8B30-2072CAA2A8E6}" destId="{D6527058-BEE4-427F-98F5-49207F515ACF}" srcOrd="4" destOrd="0" parTransId="{5B5FE6CF-FDBF-418D-A663-FC42A594F104}" sibTransId="{5F8CE385-EC2A-432D-8746-D4C6F133E8B5}"/>
    <dgm:cxn modelId="{392B569D-67BA-4C95-AF53-2FEC6AE000F3}" srcId="{33F4C681-0ED9-41A0-8B30-2072CAA2A8E6}" destId="{44ADB5BB-2FED-46FA-94A6-26CEB970F089}" srcOrd="0" destOrd="0" parTransId="{59866A62-C5E8-499C-B812-872CBB65E159}" sibTransId="{E464F723-4C6C-44B5-86E5-A250669D2B25}"/>
    <dgm:cxn modelId="{F53E0AB5-ADD2-4BF8-9CCF-3D74CD4D746C}" type="presOf" srcId="{E95A478F-5050-4BE6-89C0-F23223DC7F0A}" destId="{1EB91378-08E5-4F9B-BCA3-B9334CA62187}" srcOrd="0" destOrd="0" presId="urn:microsoft.com/office/officeart/2016/7/layout/RepeatingBendingProcessNew"/>
    <dgm:cxn modelId="{23C5B6BB-E896-4C1F-BB5F-C4AFD74B7A2F}" type="presOf" srcId="{E464F723-4C6C-44B5-86E5-A250669D2B25}" destId="{6CC42D67-D791-4A68-805E-8A82F7B7C6D0}" srcOrd="1" destOrd="0" presId="urn:microsoft.com/office/officeart/2016/7/layout/RepeatingBendingProcessNew"/>
    <dgm:cxn modelId="{0DC7DCCF-68CE-4BBE-8A41-F2CBD638EBB8}" type="presOf" srcId="{D6527058-BEE4-427F-98F5-49207F515ACF}" destId="{637D4FE1-9899-47B8-9796-7C8E423A0797}" srcOrd="0" destOrd="0" presId="urn:microsoft.com/office/officeart/2016/7/layout/RepeatingBendingProcessNew"/>
    <dgm:cxn modelId="{66A0AADD-760E-41D2-8FE3-5E214ADF705C}" type="presOf" srcId="{490878ED-D5E8-47D4-816C-7B939D9AF18E}" destId="{C48B32E6-6FFA-4FC2-8FC2-1CB9F1D16A78}" srcOrd="1" destOrd="0" presId="urn:microsoft.com/office/officeart/2016/7/layout/RepeatingBendingProcessNew"/>
    <dgm:cxn modelId="{BA5CE7E5-30E9-48D1-A45D-D95B32F86A77}" srcId="{33F4C681-0ED9-41A0-8B30-2072CAA2A8E6}" destId="{BF514854-EDF9-4D25-8DBF-E97A2E8D4191}" srcOrd="1" destOrd="0" parTransId="{77CCE0D5-BD3B-41FF-922A-26DD1A53FF66}" sibTransId="{490878ED-D5E8-47D4-816C-7B939D9AF18E}"/>
    <dgm:cxn modelId="{037E0EBB-ECB3-4371-B6D5-8A9067AD0B0D}" type="presParOf" srcId="{C517B4EC-6A34-4681-B24F-F0D978C972D4}" destId="{7E5B5C6F-AD99-4EDD-B1EE-693544FA6BD2}" srcOrd="0" destOrd="0" presId="urn:microsoft.com/office/officeart/2016/7/layout/RepeatingBendingProcessNew"/>
    <dgm:cxn modelId="{386FC3A4-153F-4F77-A8F4-1161D4E8B019}" type="presParOf" srcId="{C517B4EC-6A34-4681-B24F-F0D978C972D4}" destId="{DC6343FD-2138-43E1-9716-DCE0FA7829F6}" srcOrd="1" destOrd="0" presId="urn:microsoft.com/office/officeart/2016/7/layout/RepeatingBendingProcessNew"/>
    <dgm:cxn modelId="{156625FD-9171-43D3-993C-5CD7BCC0EE3E}" type="presParOf" srcId="{DC6343FD-2138-43E1-9716-DCE0FA7829F6}" destId="{6CC42D67-D791-4A68-805E-8A82F7B7C6D0}" srcOrd="0" destOrd="0" presId="urn:microsoft.com/office/officeart/2016/7/layout/RepeatingBendingProcessNew"/>
    <dgm:cxn modelId="{E19AE018-A55C-4CAB-BF71-2615BB1B7E0F}" type="presParOf" srcId="{C517B4EC-6A34-4681-B24F-F0D978C972D4}" destId="{EA1F3444-37CF-432C-A961-A6EC5EF1F6BC}" srcOrd="2" destOrd="0" presId="urn:microsoft.com/office/officeart/2016/7/layout/RepeatingBendingProcessNew"/>
    <dgm:cxn modelId="{797A33EE-55B8-432A-98E1-B36456D92C67}" type="presParOf" srcId="{C517B4EC-6A34-4681-B24F-F0D978C972D4}" destId="{AA157651-F0A8-4DDB-A500-98DD19BC8310}" srcOrd="3" destOrd="0" presId="urn:microsoft.com/office/officeart/2016/7/layout/RepeatingBendingProcessNew"/>
    <dgm:cxn modelId="{2A38C303-90EF-4732-8005-4F2EA043F45A}" type="presParOf" srcId="{AA157651-F0A8-4DDB-A500-98DD19BC8310}" destId="{C48B32E6-6FFA-4FC2-8FC2-1CB9F1D16A78}" srcOrd="0" destOrd="0" presId="urn:microsoft.com/office/officeart/2016/7/layout/RepeatingBendingProcessNew"/>
    <dgm:cxn modelId="{B2AD9756-953A-4CE2-A323-9725E3774578}" type="presParOf" srcId="{C517B4EC-6A34-4681-B24F-F0D978C972D4}" destId="{1EB91378-08E5-4F9B-BCA3-B9334CA62187}" srcOrd="4" destOrd="0" presId="urn:microsoft.com/office/officeart/2016/7/layout/RepeatingBendingProcessNew"/>
    <dgm:cxn modelId="{DDDF0B0C-67F2-4829-A43E-E7E525E6A2C4}" type="presParOf" srcId="{C517B4EC-6A34-4681-B24F-F0D978C972D4}" destId="{B950ED85-9C2A-4CA9-A8B8-DF1873F97F44}" srcOrd="5" destOrd="0" presId="urn:microsoft.com/office/officeart/2016/7/layout/RepeatingBendingProcessNew"/>
    <dgm:cxn modelId="{10E8E9D0-17F6-43F3-959A-0168FD2BC456}" type="presParOf" srcId="{B950ED85-9C2A-4CA9-A8B8-DF1873F97F44}" destId="{2ED8D542-A27B-45C0-A44A-26EE5EF053D9}" srcOrd="0" destOrd="0" presId="urn:microsoft.com/office/officeart/2016/7/layout/RepeatingBendingProcessNew"/>
    <dgm:cxn modelId="{9C16AAF2-3EBB-406A-B7F5-20867274B7C8}" type="presParOf" srcId="{C517B4EC-6A34-4681-B24F-F0D978C972D4}" destId="{665A0430-D06E-4397-BA71-CFA4FE8C4221}" srcOrd="6" destOrd="0" presId="urn:microsoft.com/office/officeart/2016/7/layout/RepeatingBendingProcessNew"/>
    <dgm:cxn modelId="{A35872DE-B222-4271-BF0F-4E969B780FDE}" type="presParOf" srcId="{C517B4EC-6A34-4681-B24F-F0D978C972D4}" destId="{26732ACB-E637-41E1-8C06-C8F51A55287A}" srcOrd="7" destOrd="0" presId="urn:microsoft.com/office/officeart/2016/7/layout/RepeatingBendingProcessNew"/>
    <dgm:cxn modelId="{B35FA05F-2B44-409E-9EF5-5D976E94EEE8}" type="presParOf" srcId="{26732ACB-E637-41E1-8C06-C8F51A55287A}" destId="{58B0C779-450D-4029-BFDF-FA9D7EBE6B5D}" srcOrd="0" destOrd="0" presId="urn:microsoft.com/office/officeart/2016/7/layout/RepeatingBendingProcessNew"/>
    <dgm:cxn modelId="{07CC16B5-6CA7-4B2A-AD11-A93CED7F99D6}" type="presParOf" srcId="{C517B4EC-6A34-4681-B24F-F0D978C972D4}" destId="{637D4FE1-9899-47B8-9796-7C8E423A0797}" srcOrd="8" destOrd="0" presId="urn:microsoft.com/office/officeart/2016/7/layout/RepeatingBendingProcessNew"/>
    <dgm:cxn modelId="{B4022A0E-B4F0-4465-B5D9-5D2B2249B793}" type="presParOf" srcId="{C517B4EC-6A34-4681-B24F-F0D978C972D4}" destId="{7731010D-E104-492B-8A8A-A888A2D534DB}" srcOrd="9" destOrd="0" presId="urn:microsoft.com/office/officeart/2016/7/layout/RepeatingBendingProcessNew"/>
    <dgm:cxn modelId="{3ADA6728-8430-47FD-8A99-E5B6FABBAD4F}" type="presParOf" srcId="{7731010D-E104-492B-8A8A-A888A2D534DB}" destId="{4E5FCDED-0D31-41DE-B945-00242B50ECC7}" srcOrd="0" destOrd="0" presId="urn:microsoft.com/office/officeart/2016/7/layout/RepeatingBendingProcessNew"/>
    <dgm:cxn modelId="{3692BCB7-B17F-4459-9B28-88B7BB577845}" type="presParOf" srcId="{C517B4EC-6A34-4681-B24F-F0D978C972D4}" destId="{7426AFF0-8F16-4E11-A10B-A44F77BA12D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62EB8-143E-4A49-BA7D-4E952B25322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4BD051C-ED9B-4A0F-B76F-9DCC5AF14E33}">
      <dgm:prSet/>
      <dgm:spPr/>
      <dgm:t>
        <a:bodyPr/>
        <a:lstStyle/>
        <a:p>
          <a:r>
            <a:rPr lang="en-US" dirty="0" err="1"/>
            <a:t>Documenteer</a:t>
          </a:r>
          <a:r>
            <a:rPr lang="en-US" dirty="0"/>
            <a:t> alle </a:t>
          </a:r>
          <a:r>
            <a:rPr lang="en-US" dirty="0" err="1"/>
            <a:t>communicatie</a:t>
          </a:r>
          <a:r>
            <a:rPr lang="en-US" dirty="0"/>
            <a:t> in Indigo </a:t>
          </a:r>
          <a:r>
            <a:rPr lang="en-US" dirty="0" err="1"/>
            <a:t>bij</a:t>
          </a:r>
          <a:r>
            <a:rPr lang="en-US" dirty="0"/>
            <a:t> </a:t>
          </a:r>
          <a:r>
            <a:rPr lang="en-US" dirty="0" err="1"/>
            <a:t>langdurige</a:t>
          </a:r>
          <a:r>
            <a:rPr lang="en-US" dirty="0"/>
            <a:t> </a:t>
          </a:r>
          <a:r>
            <a:rPr lang="en-US" dirty="0" err="1"/>
            <a:t>afwezigheid</a:t>
          </a:r>
          <a:r>
            <a:rPr lang="en-US" dirty="0"/>
            <a:t>.</a:t>
          </a:r>
        </a:p>
      </dgm:t>
    </dgm:pt>
    <dgm:pt modelId="{8E333504-5C51-445B-9EB5-A316BB9C7A2B}" type="parTrans" cxnId="{49164AE9-70EA-445F-955B-2359CEFE16E6}">
      <dgm:prSet/>
      <dgm:spPr/>
      <dgm:t>
        <a:bodyPr/>
        <a:lstStyle/>
        <a:p>
          <a:endParaRPr lang="en-US"/>
        </a:p>
      </dgm:t>
    </dgm:pt>
    <dgm:pt modelId="{DC00B595-6219-4047-B3B8-268AE250EABE}" type="sibTrans" cxnId="{49164AE9-70EA-445F-955B-2359CEFE16E6}">
      <dgm:prSet/>
      <dgm:spPr/>
      <dgm:t>
        <a:bodyPr/>
        <a:lstStyle/>
        <a:p>
          <a:endParaRPr lang="en-US"/>
        </a:p>
      </dgm:t>
    </dgm:pt>
    <dgm:pt modelId="{45F97E41-B1AB-4E2F-B53F-23706FC7232C}">
      <dgm:prSet/>
      <dgm:spPr/>
      <dgm:t>
        <a:bodyPr/>
        <a:lstStyle/>
        <a:p>
          <a:r>
            <a:rPr lang="en-US"/>
            <a:t>Volg indigo bij langdurig verzuim en meld minimaal 4 keer per jaar de huidige situatie in indigo.</a:t>
          </a:r>
        </a:p>
      </dgm:t>
    </dgm:pt>
    <dgm:pt modelId="{CA9B12B8-D2C0-4DC2-80FC-1FE7134AD318}" type="parTrans" cxnId="{06D6933B-EB76-44FD-BB9D-E93C655EB36D}">
      <dgm:prSet/>
      <dgm:spPr/>
      <dgm:t>
        <a:bodyPr/>
        <a:lstStyle/>
        <a:p>
          <a:endParaRPr lang="en-US"/>
        </a:p>
      </dgm:t>
    </dgm:pt>
    <dgm:pt modelId="{DED22FC4-D343-4494-91B2-5AF29FD6015A}" type="sibTrans" cxnId="{06D6933B-EB76-44FD-BB9D-E93C655EB36D}">
      <dgm:prSet/>
      <dgm:spPr/>
      <dgm:t>
        <a:bodyPr/>
        <a:lstStyle/>
        <a:p>
          <a:endParaRPr lang="en-US"/>
        </a:p>
      </dgm:t>
    </dgm:pt>
    <dgm:pt modelId="{368D800B-0856-448E-8E91-B7903518A453}">
      <dgm:prSet/>
      <dgm:spPr/>
      <dgm:t>
        <a:bodyPr/>
        <a:lstStyle/>
        <a:p>
          <a:r>
            <a:rPr lang="en-US" dirty="0"/>
            <a:t>Meld </a:t>
          </a:r>
          <a:r>
            <a:rPr lang="en-US" dirty="0" err="1"/>
            <a:t>ongeoorloofd</a:t>
          </a:r>
          <a:r>
            <a:rPr lang="en-US" dirty="0"/>
            <a:t> </a:t>
          </a:r>
          <a:r>
            <a:rPr lang="en-US" dirty="0" err="1"/>
            <a:t>verzuim</a:t>
          </a:r>
          <a:r>
            <a:rPr lang="en-US" dirty="0"/>
            <a:t> &gt;16 </a:t>
          </a:r>
          <a:r>
            <a:rPr lang="en-US" dirty="0" err="1"/>
            <a:t>uur</a:t>
          </a:r>
          <a:r>
            <a:rPr lang="en-US" dirty="0"/>
            <a:t> in 4 </a:t>
          </a:r>
          <a:r>
            <a:rPr lang="en-US" dirty="0" err="1"/>
            <a:t>weken</a:t>
          </a:r>
          <a:r>
            <a:rPr lang="en-US" dirty="0"/>
            <a:t> ,</a:t>
          </a:r>
          <a:r>
            <a:rPr lang="en-US" dirty="0" err="1"/>
            <a:t>informeer</a:t>
          </a:r>
          <a:r>
            <a:rPr lang="en-US" dirty="0"/>
            <a:t> </a:t>
          </a:r>
          <a:r>
            <a:rPr lang="en-US" dirty="0" err="1"/>
            <a:t>leerplicht</a:t>
          </a:r>
          <a:r>
            <a:rPr lang="en-US" dirty="0"/>
            <a:t> via duo en je </a:t>
          </a:r>
          <a:r>
            <a:rPr lang="en-US" dirty="0" err="1"/>
            <a:t>bestuur</a:t>
          </a:r>
          <a:r>
            <a:rPr lang="en-US" dirty="0"/>
            <a:t>.</a:t>
          </a:r>
        </a:p>
      </dgm:t>
    </dgm:pt>
    <dgm:pt modelId="{15AE5F9E-0926-4D23-82FB-53F5D32DF1A0}" type="parTrans" cxnId="{65062DCA-9782-462B-B503-CF8BCBC75B68}">
      <dgm:prSet/>
      <dgm:spPr/>
      <dgm:t>
        <a:bodyPr/>
        <a:lstStyle/>
        <a:p>
          <a:endParaRPr lang="en-US"/>
        </a:p>
      </dgm:t>
    </dgm:pt>
    <dgm:pt modelId="{FB8F38F6-0D72-408E-A715-BB4799F88E55}" type="sibTrans" cxnId="{65062DCA-9782-462B-B503-CF8BCBC75B68}">
      <dgm:prSet/>
      <dgm:spPr/>
      <dgm:t>
        <a:bodyPr/>
        <a:lstStyle/>
        <a:p>
          <a:endParaRPr lang="en-US"/>
        </a:p>
      </dgm:t>
    </dgm:pt>
    <dgm:pt modelId="{917172A4-2511-4282-9C8A-9333ABE4C059}">
      <dgm:prSet/>
      <dgm:spPr/>
      <dgm:t>
        <a:bodyPr/>
        <a:lstStyle/>
        <a:p>
          <a:r>
            <a:rPr lang="en-US" dirty="0"/>
            <a:t>Bij </a:t>
          </a:r>
          <a:r>
            <a:rPr lang="en-US" dirty="0" err="1"/>
            <a:t>schorsen</a:t>
          </a:r>
          <a:r>
            <a:rPr lang="en-US" dirty="0"/>
            <a:t>, </a:t>
          </a:r>
          <a:r>
            <a:rPr lang="en-US" dirty="0" err="1"/>
            <a:t>volg</a:t>
          </a:r>
          <a:r>
            <a:rPr lang="en-US" dirty="0"/>
            <a:t> het </a:t>
          </a:r>
          <a:r>
            <a:rPr lang="en-US" dirty="0" err="1"/>
            <a:t>beleid</a:t>
          </a:r>
          <a:r>
            <a:rPr lang="en-US" dirty="0"/>
            <a:t> van het </a:t>
          </a:r>
          <a:r>
            <a:rPr lang="en-US" dirty="0" err="1"/>
            <a:t>schoolbestuur</a:t>
          </a:r>
          <a:r>
            <a:rPr lang="en-US" dirty="0"/>
            <a:t>. Zorg </a:t>
          </a:r>
          <a:r>
            <a:rPr lang="en-US" dirty="0" err="1"/>
            <a:t>altijd</a:t>
          </a:r>
          <a:r>
            <a:rPr lang="en-US" dirty="0"/>
            <a:t> </a:t>
          </a:r>
          <a:r>
            <a:rPr lang="en-US" dirty="0" err="1"/>
            <a:t>voor</a:t>
          </a:r>
          <a:r>
            <a:rPr lang="en-US" dirty="0"/>
            <a:t> </a:t>
          </a:r>
          <a:r>
            <a:rPr lang="en-US" dirty="0" err="1"/>
            <a:t>een</a:t>
          </a:r>
          <a:r>
            <a:rPr lang="en-US" dirty="0"/>
            <a:t> </a:t>
          </a:r>
          <a:r>
            <a:rPr lang="en-US" dirty="0" err="1"/>
            <a:t>herstelgesprek</a:t>
          </a:r>
          <a:r>
            <a:rPr lang="en-US" dirty="0"/>
            <a:t> </a:t>
          </a:r>
          <a:r>
            <a:rPr lang="en-US" dirty="0" err="1"/>
            <a:t>na</a:t>
          </a:r>
          <a:r>
            <a:rPr lang="en-US" dirty="0"/>
            <a:t> </a:t>
          </a:r>
          <a:r>
            <a:rPr lang="en-US"/>
            <a:t>een</a:t>
          </a:r>
          <a:r>
            <a:rPr lang="en-US" dirty="0"/>
            <a:t> </a:t>
          </a:r>
          <a:r>
            <a:rPr lang="en-US" dirty="0" err="1"/>
            <a:t>schorsing</a:t>
          </a:r>
          <a:r>
            <a:rPr lang="en-US" dirty="0"/>
            <a:t> in </a:t>
          </a:r>
          <a:r>
            <a:rPr lang="en-US" dirty="0" err="1"/>
            <a:t>overleg</a:t>
          </a:r>
          <a:r>
            <a:rPr lang="en-US" dirty="0"/>
            <a:t> met </a:t>
          </a:r>
          <a:r>
            <a:rPr lang="en-US" dirty="0" err="1"/>
            <a:t>directie</a:t>
          </a:r>
          <a:r>
            <a:rPr lang="en-US" dirty="0"/>
            <a:t> en </a:t>
          </a:r>
          <a:r>
            <a:rPr lang="en-US" dirty="0" err="1"/>
            <a:t>bestuur</a:t>
          </a:r>
          <a:r>
            <a:rPr lang="en-US" dirty="0"/>
            <a:t>.</a:t>
          </a:r>
        </a:p>
      </dgm:t>
    </dgm:pt>
    <dgm:pt modelId="{115CE9EB-3982-4023-9014-17BA2C8E3AD4}" type="parTrans" cxnId="{7F603660-CFC2-4914-AD12-F9C09A95D161}">
      <dgm:prSet/>
      <dgm:spPr/>
      <dgm:t>
        <a:bodyPr/>
        <a:lstStyle/>
        <a:p>
          <a:endParaRPr lang="en-US"/>
        </a:p>
      </dgm:t>
    </dgm:pt>
    <dgm:pt modelId="{0AC84000-3487-4046-8C6E-CAB0A10BF2EB}" type="sibTrans" cxnId="{7F603660-CFC2-4914-AD12-F9C09A95D161}">
      <dgm:prSet/>
      <dgm:spPr/>
      <dgm:t>
        <a:bodyPr/>
        <a:lstStyle/>
        <a:p>
          <a:endParaRPr lang="en-US"/>
        </a:p>
      </dgm:t>
    </dgm:pt>
    <dgm:pt modelId="{B96FB5A0-D2C9-4750-90A3-208CE13BCFB8}">
      <dgm:prSet/>
      <dgm:spPr/>
      <dgm:t>
        <a:bodyPr/>
        <a:lstStyle/>
        <a:p>
          <a:r>
            <a:rPr lang="en-US" dirty="0"/>
            <a:t>Maak </a:t>
          </a:r>
          <a:r>
            <a:rPr lang="en-US" dirty="0" err="1"/>
            <a:t>een</a:t>
          </a:r>
          <a:r>
            <a:rPr lang="en-US" dirty="0"/>
            <a:t> </a:t>
          </a:r>
          <a:r>
            <a:rPr lang="en-US" dirty="0" err="1"/>
            <a:t>ingroeiplan</a:t>
          </a:r>
          <a:r>
            <a:rPr lang="en-US" dirty="0"/>
            <a:t> </a:t>
          </a:r>
          <a:r>
            <a:rPr lang="en-US" dirty="0" err="1"/>
            <a:t>als</a:t>
          </a:r>
          <a:r>
            <a:rPr lang="en-US" dirty="0"/>
            <a:t> </a:t>
          </a:r>
          <a:r>
            <a:rPr lang="en-US" dirty="0" err="1"/>
            <a:t>een</a:t>
          </a:r>
          <a:r>
            <a:rPr lang="en-US" dirty="0"/>
            <a:t> </a:t>
          </a:r>
          <a:r>
            <a:rPr lang="en-US" dirty="0" err="1"/>
            <a:t>leerling</a:t>
          </a:r>
          <a:r>
            <a:rPr lang="en-US" dirty="0"/>
            <a:t> </a:t>
          </a:r>
          <a:r>
            <a:rPr lang="en-US" dirty="0" err="1"/>
            <a:t>niet</a:t>
          </a:r>
          <a:r>
            <a:rPr lang="en-US" dirty="0"/>
            <a:t> </a:t>
          </a:r>
          <a:r>
            <a:rPr lang="en-US" dirty="0" err="1"/>
            <a:t>volledig</a:t>
          </a:r>
          <a:r>
            <a:rPr lang="en-US" dirty="0"/>
            <a:t> </a:t>
          </a:r>
          <a:r>
            <a:rPr lang="en-US" dirty="0" err="1"/>
            <a:t>naar</a:t>
          </a:r>
          <a:r>
            <a:rPr lang="en-US" dirty="0"/>
            <a:t> school </a:t>
          </a:r>
          <a:r>
            <a:rPr lang="en-US" dirty="0" err="1"/>
            <a:t>kan.</a:t>
          </a:r>
          <a:r>
            <a:rPr lang="en-US" dirty="0"/>
            <a:t> </a:t>
          </a:r>
          <a:r>
            <a:rPr lang="en-US" dirty="0" err="1"/>
            <a:t>Beschrijf</a:t>
          </a:r>
          <a:r>
            <a:rPr lang="en-US" dirty="0"/>
            <a:t> wat </a:t>
          </a:r>
          <a:r>
            <a:rPr lang="en-US" dirty="0" err="1"/>
            <a:t>wel</a:t>
          </a:r>
          <a:r>
            <a:rPr lang="en-US" dirty="0"/>
            <a:t> </a:t>
          </a:r>
          <a:r>
            <a:rPr lang="en-US" dirty="0" err="1"/>
            <a:t>kan</a:t>
          </a:r>
          <a:r>
            <a:rPr lang="en-US" dirty="0"/>
            <a:t> en wat de </a:t>
          </a:r>
          <a:r>
            <a:rPr lang="en-US" dirty="0" err="1"/>
            <a:t>gemaakte</a:t>
          </a:r>
          <a:r>
            <a:rPr lang="en-US" dirty="0"/>
            <a:t> </a:t>
          </a:r>
          <a:r>
            <a:rPr lang="en-US" dirty="0" err="1"/>
            <a:t>afspraken</a:t>
          </a:r>
          <a:r>
            <a:rPr lang="en-US" dirty="0"/>
            <a:t> </a:t>
          </a:r>
          <a:r>
            <a:rPr lang="en-US" dirty="0" err="1"/>
            <a:t>zijn</a:t>
          </a:r>
          <a:r>
            <a:rPr lang="en-US" dirty="0"/>
            <a:t> met </a:t>
          </a:r>
          <a:r>
            <a:rPr lang="en-US" dirty="0" err="1"/>
            <a:t>daarbij</a:t>
          </a:r>
          <a:r>
            <a:rPr lang="en-US" dirty="0"/>
            <a:t> het </a:t>
          </a:r>
          <a:r>
            <a:rPr lang="en-US" dirty="0" err="1"/>
            <a:t>perspectief</a:t>
          </a:r>
          <a:r>
            <a:rPr lang="en-US" dirty="0"/>
            <a:t> van de </a:t>
          </a:r>
          <a:r>
            <a:rPr lang="en-US" dirty="0" err="1"/>
            <a:t>lln</a:t>
          </a:r>
          <a:r>
            <a:rPr lang="en-US" dirty="0"/>
            <a:t>.</a:t>
          </a:r>
        </a:p>
      </dgm:t>
    </dgm:pt>
    <dgm:pt modelId="{23DAD595-ED29-4EA9-8343-E205CB4C126F}" type="parTrans" cxnId="{02735FDD-526C-42B2-8F65-68F6925C5DF5}">
      <dgm:prSet/>
      <dgm:spPr/>
      <dgm:t>
        <a:bodyPr/>
        <a:lstStyle/>
        <a:p>
          <a:endParaRPr lang="en-US"/>
        </a:p>
      </dgm:t>
    </dgm:pt>
    <dgm:pt modelId="{C725206F-7BC1-49A8-A33E-F283A66387D4}" type="sibTrans" cxnId="{02735FDD-526C-42B2-8F65-68F6925C5DF5}">
      <dgm:prSet/>
      <dgm:spPr/>
      <dgm:t>
        <a:bodyPr/>
        <a:lstStyle/>
        <a:p>
          <a:endParaRPr lang="en-US"/>
        </a:p>
      </dgm:t>
    </dgm:pt>
    <dgm:pt modelId="{0E93C100-6E50-47A8-9D81-2465B6AE4D72}">
      <dgm:prSet/>
      <dgm:spPr/>
      <dgm:t>
        <a:bodyPr/>
        <a:lstStyle/>
        <a:p>
          <a:r>
            <a:rPr lang="en-US" dirty="0"/>
            <a:t>Bij </a:t>
          </a:r>
          <a:r>
            <a:rPr lang="en-US" dirty="0" err="1"/>
            <a:t>medisch</a:t>
          </a:r>
          <a:r>
            <a:rPr lang="en-US" dirty="0"/>
            <a:t> </a:t>
          </a:r>
          <a:r>
            <a:rPr lang="en-US" dirty="0" err="1"/>
            <a:t>handelen</a:t>
          </a:r>
          <a:r>
            <a:rPr lang="en-US" dirty="0"/>
            <a:t>: leg de </a:t>
          </a:r>
          <a:r>
            <a:rPr lang="en-US" dirty="0" err="1"/>
            <a:t>afspraken</a:t>
          </a:r>
          <a:r>
            <a:rPr lang="en-US" dirty="0"/>
            <a:t> vast in LVS en </a:t>
          </a:r>
          <a:r>
            <a:rPr lang="en-US" dirty="0" err="1"/>
            <a:t>bespreek</a:t>
          </a:r>
          <a:r>
            <a:rPr lang="en-US" dirty="0"/>
            <a:t> </a:t>
          </a:r>
          <a:r>
            <a:rPr lang="en-US" dirty="0" err="1"/>
            <a:t>dit</a:t>
          </a:r>
          <a:r>
            <a:rPr lang="en-US" dirty="0"/>
            <a:t> </a:t>
          </a:r>
          <a:r>
            <a:rPr lang="en-US" dirty="0" err="1"/>
            <a:t>minimaal</a:t>
          </a:r>
          <a:r>
            <a:rPr lang="en-US" dirty="0"/>
            <a:t> 1 </a:t>
          </a:r>
          <a:r>
            <a:rPr lang="en-US" dirty="0" err="1"/>
            <a:t>keer</a:t>
          </a:r>
          <a:r>
            <a:rPr lang="en-US" dirty="0"/>
            <a:t> per </a:t>
          </a:r>
          <a:r>
            <a:rPr lang="en-US" dirty="0" err="1"/>
            <a:t>jaar</a:t>
          </a:r>
          <a:r>
            <a:rPr lang="en-US" dirty="0"/>
            <a:t>.</a:t>
          </a:r>
        </a:p>
      </dgm:t>
    </dgm:pt>
    <dgm:pt modelId="{4A2DF920-BEAE-4657-B434-6A187F9CA125}" type="parTrans" cxnId="{21BB0477-BC91-460A-91C6-B939EDBFDC8E}">
      <dgm:prSet/>
      <dgm:spPr/>
      <dgm:t>
        <a:bodyPr/>
        <a:lstStyle/>
        <a:p>
          <a:endParaRPr lang="en-US"/>
        </a:p>
      </dgm:t>
    </dgm:pt>
    <dgm:pt modelId="{68CAB859-5D57-4E7F-8673-B8A31F679E7B}" type="sibTrans" cxnId="{21BB0477-BC91-460A-91C6-B939EDBFDC8E}">
      <dgm:prSet/>
      <dgm:spPr/>
      <dgm:t>
        <a:bodyPr/>
        <a:lstStyle/>
        <a:p>
          <a:endParaRPr lang="en-US"/>
        </a:p>
      </dgm:t>
    </dgm:pt>
    <dgm:pt modelId="{D9AAE9EA-6303-4E06-A9FA-CD556595310D}">
      <dgm:prSet/>
      <dgm:spPr/>
      <dgm:t>
        <a:bodyPr/>
        <a:lstStyle/>
        <a:p>
          <a:r>
            <a:rPr lang="en-US"/>
            <a:t>Zorg dat de lln wekelijks contact houdt met school/ leerlingen/ leerkracht.</a:t>
          </a:r>
        </a:p>
      </dgm:t>
    </dgm:pt>
    <dgm:pt modelId="{DA73424C-B00E-4E5E-8AD8-112752B66727}" type="parTrans" cxnId="{D3294836-BEE3-438C-B1A0-8AF52E252ED5}">
      <dgm:prSet/>
      <dgm:spPr/>
      <dgm:t>
        <a:bodyPr/>
        <a:lstStyle/>
        <a:p>
          <a:endParaRPr lang="en-US"/>
        </a:p>
      </dgm:t>
    </dgm:pt>
    <dgm:pt modelId="{88958C87-105F-4EFF-B73D-7E7F546BB939}" type="sibTrans" cxnId="{D3294836-BEE3-438C-B1A0-8AF52E252ED5}">
      <dgm:prSet/>
      <dgm:spPr/>
      <dgm:t>
        <a:bodyPr/>
        <a:lstStyle/>
        <a:p>
          <a:endParaRPr lang="en-US"/>
        </a:p>
      </dgm:t>
    </dgm:pt>
    <dgm:pt modelId="{71C65A14-E644-43A6-839A-8A319036B4AE}">
      <dgm:prSet/>
      <dgm:spPr/>
      <dgm:t>
        <a:bodyPr/>
        <a:lstStyle/>
        <a:p>
          <a:r>
            <a:rPr lang="en-US"/>
            <a:t>Vraag schoolmaatschappelijk werk gedurende het verzuim de ouders te ondersteunen.</a:t>
          </a:r>
        </a:p>
      </dgm:t>
    </dgm:pt>
    <dgm:pt modelId="{FBF70858-DEEC-46EF-9839-379E5684D87F}" type="parTrans" cxnId="{F55100BC-6694-4F05-AFC8-58B95BC03BE3}">
      <dgm:prSet/>
      <dgm:spPr/>
      <dgm:t>
        <a:bodyPr/>
        <a:lstStyle/>
        <a:p>
          <a:endParaRPr lang="en-US"/>
        </a:p>
      </dgm:t>
    </dgm:pt>
    <dgm:pt modelId="{BFFE939E-9E2C-4E49-AA6C-AF5E17D65D1B}" type="sibTrans" cxnId="{F55100BC-6694-4F05-AFC8-58B95BC03BE3}">
      <dgm:prSet/>
      <dgm:spPr/>
      <dgm:t>
        <a:bodyPr/>
        <a:lstStyle/>
        <a:p>
          <a:endParaRPr lang="en-US"/>
        </a:p>
      </dgm:t>
    </dgm:pt>
    <dgm:pt modelId="{DD8E46A9-6C41-47E5-98CE-BC36526BFC7F}">
      <dgm:prSet custT="1"/>
      <dgm:spPr/>
      <dgm:t>
        <a:bodyPr/>
        <a:lstStyle/>
        <a:p>
          <a:r>
            <a:rPr lang="en-US" sz="1200" dirty="0" err="1"/>
            <a:t>Overleg</a:t>
          </a:r>
          <a:r>
            <a:rPr lang="en-US" sz="1200" dirty="0"/>
            <a:t> in OT</a:t>
          </a:r>
        </a:p>
      </dgm:t>
    </dgm:pt>
    <dgm:pt modelId="{40A7B2A8-2481-40DD-BF0A-CB90180AD2BD}" type="parTrans" cxnId="{11EAAF72-0404-44C6-BD23-B438405803D2}">
      <dgm:prSet/>
      <dgm:spPr/>
      <dgm:t>
        <a:bodyPr/>
        <a:lstStyle/>
        <a:p>
          <a:endParaRPr lang="en-US"/>
        </a:p>
      </dgm:t>
    </dgm:pt>
    <dgm:pt modelId="{FFB6E15A-42AD-4C46-8430-533D87C02C4F}" type="sibTrans" cxnId="{11EAAF72-0404-44C6-BD23-B438405803D2}">
      <dgm:prSet/>
      <dgm:spPr/>
      <dgm:t>
        <a:bodyPr/>
        <a:lstStyle/>
        <a:p>
          <a:endParaRPr lang="en-US"/>
        </a:p>
      </dgm:t>
    </dgm:pt>
    <dgm:pt modelId="{F979C5E8-A209-4C84-97FA-E36E8EFCA43B}">
      <dgm:prSet/>
      <dgm:spPr/>
      <dgm:t>
        <a:bodyPr/>
        <a:lstStyle/>
        <a:p>
          <a:r>
            <a:rPr lang="en-US" dirty="0"/>
            <a:t>Plan </a:t>
          </a:r>
          <a:r>
            <a:rPr lang="en-US" dirty="0" err="1"/>
            <a:t>minimaal</a:t>
          </a:r>
          <a:r>
            <a:rPr lang="en-US" dirty="0"/>
            <a:t> 2 </a:t>
          </a:r>
          <a:r>
            <a:rPr lang="en-US" dirty="0" err="1"/>
            <a:t>keer</a:t>
          </a:r>
          <a:r>
            <a:rPr lang="en-US" dirty="0"/>
            <a:t> per </a:t>
          </a:r>
          <a:r>
            <a:rPr lang="en-US" dirty="0" err="1"/>
            <a:t>jaar</a:t>
          </a:r>
          <a:r>
            <a:rPr lang="en-US" dirty="0"/>
            <a:t> </a:t>
          </a:r>
          <a:r>
            <a:rPr lang="en-US" dirty="0" err="1"/>
            <a:t>een</a:t>
          </a:r>
          <a:r>
            <a:rPr lang="en-US" dirty="0"/>
            <a:t> OPP </a:t>
          </a:r>
          <a:r>
            <a:rPr lang="en-US" dirty="0" err="1"/>
            <a:t>gesprek</a:t>
          </a:r>
          <a:r>
            <a:rPr lang="en-US" dirty="0"/>
            <a:t>.</a:t>
          </a:r>
        </a:p>
      </dgm:t>
    </dgm:pt>
    <dgm:pt modelId="{37FAD25A-A6F4-4E7A-9ECB-5ECC4A106877}" type="parTrans" cxnId="{201C0568-316A-419B-B9B2-078FF956670D}">
      <dgm:prSet/>
      <dgm:spPr/>
      <dgm:t>
        <a:bodyPr/>
        <a:lstStyle/>
        <a:p>
          <a:endParaRPr lang="en-US"/>
        </a:p>
      </dgm:t>
    </dgm:pt>
    <dgm:pt modelId="{796A8967-3143-485D-9D94-FE686752AC9E}" type="sibTrans" cxnId="{201C0568-316A-419B-B9B2-078FF956670D}">
      <dgm:prSet/>
      <dgm:spPr/>
      <dgm:t>
        <a:bodyPr/>
        <a:lstStyle/>
        <a:p>
          <a:endParaRPr lang="en-US"/>
        </a:p>
      </dgm:t>
    </dgm:pt>
    <dgm:pt modelId="{ED8BE793-ACF6-4904-81ED-4F53BB3FA2F1}" type="pres">
      <dgm:prSet presAssocID="{8A462EB8-143E-4A49-BA7D-4E952B253220}" presName="Name0" presStyleCnt="0">
        <dgm:presLayoutVars>
          <dgm:dir/>
          <dgm:resizeHandles val="exact"/>
        </dgm:presLayoutVars>
      </dgm:prSet>
      <dgm:spPr/>
    </dgm:pt>
    <dgm:pt modelId="{3CCC24A5-024F-4E0E-9C6D-82517CA3BA78}" type="pres">
      <dgm:prSet presAssocID="{A4BD051C-ED9B-4A0F-B76F-9DCC5AF14E33}" presName="node" presStyleLbl="node1" presStyleIdx="0" presStyleCnt="10">
        <dgm:presLayoutVars>
          <dgm:bulletEnabled val="1"/>
        </dgm:presLayoutVars>
      </dgm:prSet>
      <dgm:spPr/>
    </dgm:pt>
    <dgm:pt modelId="{904D86E7-E58F-4B98-A4F1-23D41B124381}" type="pres">
      <dgm:prSet presAssocID="{DC00B595-6219-4047-B3B8-268AE250EABE}" presName="sibTrans" presStyleLbl="sibTrans1D1" presStyleIdx="0" presStyleCnt="9"/>
      <dgm:spPr/>
    </dgm:pt>
    <dgm:pt modelId="{2763947C-7F62-4A09-A190-6E1A6300A937}" type="pres">
      <dgm:prSet presAssocID="{DC00B595-6219-4047-B3B8-268AE250EABE}" presName="connectorText" presStyleLbl="sibTrans1D1" presStyleIdx="0" presStyleCnt="9"/>
      <dgm:spPr/>
    </dgm:pt>
    <dgm:pt modelId="{88FB28CC-52BA-489C-B89F-2E7AC662FA68}" type="pres">
      <dgm:prSet presAssocID="{45F97E41-B1AB-4E2F-B53F-23706FC7232C}" presName="node" presStyleLbl="node1" presStyleIdx="1" presStyleCnt="10">
        <dgm:presLayoutVars>
          <dgm:bulletEnabled val="1"/>
        </dgm:presLayoutVars>
      </dgm:prSet>
      <dgm:spPr/>
    </dgm:pt>
    <dgm:pt modelId="{049DF883-AA9E-473A-BA73-EAA140745514}" type="pres">
      <dgm:prSet presAssocID="{DED22FC4-D343-4494-91B2-5AF29FD6015A}" presName="sibTrans" presStyleLbl="sibTrans1D1" presStyleIdx="1" presStyleCnt="9"/>
      <dgm:spPr/>
    </dgm:pt>
    <dgm:pt modelId="{400DD57A-04E1-4438-A61B-54B81890DC85}" type="pres">
      <dgm:prSet presAssocID="{DED22FC4-D343-4494-91B2-5AF29FD6015A}" presName="connectorText" presStyleLbl="sibTrans1D1" presStyleIdx="1" presStyleCnt="9"/>
      <dgm:spPr/>
    </dgm:pt>
    <dgm:pt modelId="{A7D40E58-4FA6-45E2-9CAD-6585112E0651}" type="pres">
      <dgm:prSet presAssocID="{368D800B-0856-448E-8E91-B7903518A453}" presName="node" presStyleLbl="node1" presStyleIdx="2" presStyleCnt="10">
        <dgm:presLayoutVars>
          <dgm:bulletEnabled val="1"/>
        </dgm:presLayoutVars>
      </dgm:prSet>
      <dgm:spPr/>
    </dgm:pt>
    <dgm:pt modelId="{934BD3E4-457A-4F16-B4F9-4DA77860FBFF}" type="pres">
      <dgm:prSet presAssocID="{FB8F38F6-0D72-408E-A715-BB4799F88E55}" presName="sibTrans" presStyleLbl="sibTrans1D1" presStyleIdx="2" presStyleCnt="9"/>
      <dgm:spPr/>
    </dgm:pt>
    <dgm:pt modelId="{C3A46B05-DB69-4E9E-A70B-C74EA07A7ED8}" type="pres">
      <dgm:prSet presAssocID="{FB8F38F6-0D72-408E-A715-BB4799F88E55}" presName="connectorText" presStyleLbl="sibTrans1D1" presStyleIdx="2" presStyleCnt="9"/>
      <dgm:spPr/>
    </dgm:pt>
    <dgm:pt modelId="{1387B4BE-50FC-4A52-9B67-2AE0F2DD66B0}" type="pres">
      <dgm:prSet presAssocID="{917172A4-2511-4282-9C8A-9333ABE4C059}" presName="node" presStyleLbl="node1" presStyleIdx="3" presStyleCnt="10">
        <dgm:presLayoutVars>
          <dgm:bulletEnabled val="1"/>
        </dgm:presLayoutVars>
      </dgm:prSet>
      <dgm:spPr/>
    </dgm:pt>
    <dgm:pt modelId="{F7CCB0C6-882B-49C0-BCA4-C3B526A50B80}" type="pres">
      <dgm:prSet presAssocID="{0AC84000-3487-4046-8C6E-CAB0A10BF2EB}" presName="sibTrans" presStyleLbl="sibTrans1D1" presStyleIdx="3" presStyleCnt="9"/>
      <dgm:spPr/>
    </dgm:pt>
    <dgm:pt modelId="{919643AD-3BA2-4EBC-A053-CCAB89CA6F15}" type="pres">
      <dgm:prSet presAssocID="{0AC84000-3487-4046-8C6E-CAB0A10BF2EB}" presName="connectorText" presStyleLbl="sibTrans1D1" presStyleIdx="3" presStyleCnt="9"/>
      <dgm:spPr/>
    </dgm:pt>
    <dgm:pt modelId="{623020EC-12AD-473D-A77F-1134ED0DEC73}" type="pres">
      <dgm:prSet presAssocID="{B96FB5A0-D2C9-4750-90A3-208CE13BCFB8}" presName="node" presStyleLbl="node1" presStyleIdx="4" presStyleCnt="10">
        <dgm:presLayoutVars>
          <dgm:bulletEnabled val="1"/>
        </dgm:presLayoutVars>
      </dgm:prSet>
      <dgm:spPr/>
    </dgm:pt>
    <dgm:pt modelId="{31EDF8BA-F984-49DA-A7F5-9BD529030E82}" type="pres">
      <dgm:prSet presAssocID="{C725206F-7BC1-49A8-A33E-F283A66387D4}" presName="sibTrans" presStyleLbl="sibTrans1D1" presStyleIdx="4" presStyleCnt="9"/>
      <dgm:spPr/>
    </dgm:pt>
    <dgm:pt modelId="{29FC6103-50D6-4B5D-B8EA-9A5E4B07A2B1}" type="pres">
      <dgm:prSet presAssocID="{C725206F-7BC1-49A8-A33E-F283A66387D4}" presName="connectorText" presStyleLbl="sibTrans1D1" presStyleIdx="4" presStyleCnt="9"/>
      <dgm:spPr/>
    </dgm:pt>
    <dgm:pt modelId="{0A32D7A9-E1FC-4ED0-80F7-BD2B5D9EE35B}" type="pres">
      <dgm:prSet presAssocID="{0E93C100-6E50-47A8-9D81-2465B6AE4D72}" presName="node" presStyleLbl="node1" presStyleIdx="5" presStyleCnt="10">
        <dgm:presLayoutVars>
          <dgm:bulletEnabled val="1"/>
        </dgm:presLayoutVars>
      </dgm:prSet>
      <dgm:spPr/>
    </dgm:pt>
    <dgm:pt modelId="{28096C05-E8B3-43A0-9D16-9636CB780244}" type="pres">
      <dgm:prSet presAssocID="{68CAB859-5D57-4E7F-8673-B8A31F679E7B}" presName="sibTrans" presStyleLbl="sibTrans1D1" presStyleIdx="5" presStyleCnt="9"/>
      <dgm:spPr/>
    </dgm:pt>
    <dgm:pt modelId="{77BC0599-7E87-4AE8-B23C-BE84A549313D}" type="pres">
      <dgm:prSet presAssocID="{68CAB859-5D57-4E7F-8673-B8A31F679E7B}" presName="connectorText" presStyleLbl="sibTrans1D1" presStyleIdx="5" presStyleCnt="9"/>
      <dgm:spPr/>
    </dgm:pt>
    <dgm:pt modelId="{8A822767-8750-4B4C-ADFD-B5EFC5167798}" type="pres">
      <dgm:prSet presAssocID="{D9AAE9EA-6303-4E06-A9FA-CD556595310D}" presName="node" presStyleLbl="node1" presStyleIdx="6" presStyleCnt="10">
        <dgm:presLayoutVars>
          <dgm:bulletEnabled val="1"/>
        </dgm:presLayoutVars>
      </dgm:prSet>
      <dgm:spPr/>
    </dgm:pt>
    <dgm:pt modelId="{030E4758-2CDA-47E0-B0E5-9EE0565C5CFE}" type="pres">
      <dgm:prSet presAssocID="{88958C87-105F-4EFF-B73D-7E7F546BB939}" presName="sibTrans" presStyleLbl="sibTrans1D1" presStyleIdx="6" presStyleCnt="9"/>
      <dgm:spPr/>
    </dgm:pt>
    <dgm:pt modelId="{B072244F-D10B-4323-9A64-A0F0F96A5D16}" type="pres">
      <dgm:prSet presAssocID="{88958C87-105F-4EFF-B73D-7E7F546BB939}" presName="connectorText" presStyleLbl="sibTrans1D1" presStyleIdx="6" presStyleCnt="9"/>
      <dgm:spPr/>
    </dgm:pt>
    <dgm:pt modelId="{8A1CFE98-4C66-415D-B32C-C89AA9D0A2CE}" type="pres">
      <dgm:prSet presAssocID="{71C65A14-E644-43A6-839A-8A319036B4AE}" presName="node" presStyleLbl="node1" presStyleIdx="7" presStyleCnt="10">
        <dgm:presLayoutVars>
          <dgm:bulletEnabled val="1"/>
        </dgm:presLayoutVars>
      </dgm:prSet>
      <dgm:spPr/>
    </dgm:pt>
    <dgm:pt modelId="{7D2E71DB-6455-43D7-9EED-7BB92CBDD068}" type="pres">
      <dgm:prSet presAssocID="{BFFE939E-9E2C-4E49-AA6C-AF5E17D65D1B}" presName="sibTrans" presStyleLbl="sibTrans1D1" presStyleIdx="7" presStyleCnt="9"/>
      <dgm:spPr/>
    </dgm:pt>
    <dgm:pt modelId="{C2A65CCF-238B-46F6-B7AB-E2F9A20E6932}" type="pres">
      <dgm:prSet presAssocID="{BFFE939E-9E2C-4E49-AA6C-AF5E17D65D1B}" presName="connectorText" presStyleLbl="sibTrans1D1" presStyleIdx="7" presStyleCnt="9"/>
      <dgm:spPr/>
    </dgm:pt>
    <dgm:pt modelId="{0798E2FB-F3D0-40F4-8AE1-353DDB7F87A8}" type="pres">
      <dgm:prSet presAssocID="{DD8E46A9-6C41-47E5-98CE-BC36526BFC7F}" presName="node" presStyleLbl="node1" presStyleIdx="8" presStyleCnt="10">
        <dgm:presLayoutVars>
          <dgm:bulletEnabled val="1"/>
        </dgm:presLayoutVars>
      </dgm:prSet>
      <dgm:spPr/>
    </dgm:pt>
    <dgm:pt modelId="{9B0C98C6-0BEF-47E6-9C97-CD9FBB00E387}" type="pres">
      <dgm:prSet presAssocID="{FFB6E15A-42AD-4C46-8430-533D87C02C4F}" presName="sibTrans" presStyleLbl="sibTrans1D1" presStyleIdx="8" presStyleCnt="9"/>
      <dgm:spPr/>
    </dgm:pt>
    <dgm:pt modelId="{C09989E2-45BC-4EF2-8A7A-B0C3EBD372FB}" type="pres">
      <dgm:prSet presAssocID="{FFB6E15A-42AD-4C46-8430-533D87C02C4F}" presName="connectorText" presStyleLbl="sibTrans1D1" presStyleIdx="8" presStyleCnt="9"/>
      <dgm:spPr/>
    </dgm:pt>
    <dgm:pt modelId="{E3BCDDF6-0E5E-43B6-BB61-07253D2F8E71}" type="pres">
      <dgm:prSet presAssocID="{F979C5E8-A209-4C84-97FA-E36E8EFCA43B}" presName="node" presStyleLbl="node1" presStyleIdx="9" presStyleCnt="10">
        <dgm:presLayoutVars>
          <dgm:bulletEnabled val="1"/>
        </dgm:presLayoutVars>
      </dgm:prSet>
      <dgm:spPr/>
    </dgm:pt>
  </dgm:ptLst>
  <dgm:cxnLst>
    <dgm:cxn modelId="{CF165800-9DA1-4BCF-AB39-4A9A43D8A32D}" type="presOf" srcId="{DED22FC4-D343-4494-91B2-5AF29FD6015A}" destId="{400DD57A-04E1-4438-A61B-54B81890DC85}" srcOrd="1" destOrd="0" presId="urn:microsoft.com/office/officeart/2016/7/layout/RepeatingBendingProcessNew"/>
    <dgm:cxn modelId="{2E41DF0E-DC60-40A5-8240-72ACD918BF1F}" type="presOf" srcId="{DED22FC4-D343-4494-91B2-5AF29FD6015A}" destId="{049DF883-AA9E-473A-BA73-EAA140745514}" srcOrd="0" destOrd="0" presId="urn:microsoft.com/office/officeart/2016/7/layout/RepeatingBendingProcessNew"/>
    <dgm:cxn modelId="{B4EB9E17-74F8-4337-93A1-3169B0A63920}" type="presOf" srcId="{368D800B-0856-448E-8E91-B7903518A453}" destId="{A7D40E58-4FA6-45E2-9CAD-6585112E0651}" srcOrd="0" destOrd="0" presId="urn:microsoft.com/office/officeart/2016/7/layout/RepeatingBendingProcessNew"/>
    <dgm:cxn modelId="{CD87971F-53BE-4F87-A451-8F6CCAF7039D}" type="presOf" srcId="{FFB6E15A-42AD-4C46-8430-533D87C02C4F}" destId="{C09989E2-45BC-4EF2-8A7A-B0C3EBD372FB}" srcOrd="1" destOrd="0" presId="urn:microsoft.com/office/officeart/2016/7/layout/RepeatingBendingProcessNew"/>
    <dgm:cxn modelId="{FF559A20-98A2-4921-B73F-ECAE23726D9E}" type="presOf" srcId="{BFFE939E-9E2C-4E49-AA6C-AF5E17D65D1B}" destId="{7D2E71DB-6455-43D7-9EED-7BB92CBDD068}" srcOrd="0" destOrd="0" presId="urn:microsoft.com/office/officeart/2016/7/layout/RepeatingBendingProcessNew"/>
    <dgm:cxn modelId="{7569AD27-C6D7-401A-A2C5-CC75E2791A29}" type="presOf" srcId="{DC00B595-6219-4047-B3B8-268AE250EABE}" destId="{2763947C-7F62-4A09-A190-6E1A6300A937}" srcOrd="1" destOrd="0" presId="urn:microsoft.com/office/officeart/2016/7/layout/RepeatingBendingProcessNew"/>
    <dgm:cxn modelId="{F9275434-20FD-4E41-9E88-7C4837D12CED}" type="presOf" srcId="{68CAB859-5D57-4E7F-8673-B8A31F679E7B}" destId="{28096C05-E8B3-43A0-9D16-9636CB780244}" srcOrd="0" destOrd="0" presId="urn:microsoft.com/office/officeart/2016/7/layout/RepeatingBendingProcessNew"/>
    <dgm:cxn modelId="{D3294836-BEE3-438C-B1A0-8AF52E252ED5}" srcId="{8A462EB8-143E-4A49-BA7D-4E952B253220}" destId="{D9AAE9EA-6303-4E06-A9FA-CD556595310D}" srcOrd="6" destOrd="0" parTransId="{DA73424C-B00E-4E5E-8AD8-112752B66727}" sibTransId="{88958C87-105F-4EFF-B73D-7E7F546BB939}"/>
    <dgm:cxn modelId="{7D8DF23A-3BED-4FF2-8456-B3C87F588E64}" type="presOf" srcId="{D9AAE9EA-6303-4E06-A9FA-CD556595310D}" destId="{8A822767-8750-4B4C-ADFD-B5EFC5167798}" srcOrd="0" destOrd="0" presId="urn:microsoft.com/office/officeart/2016/7/layout/RepeatingBendingProcessNew"/>
    <dgm:cxn modelId="{06D6933B-EB76-44FD-BB9D-E93C655EB36D}" srcId="{8A462EB8-143E-4A49-BA7D-4E952B253220}" destId="{45F97E41-B1AB-4E2F-B53F-23706FC7232C}" srcOrd="1" destOrd="0" parTransId="{CA9B12B8-D2C0-4DC2-80FC-1FE7134AD318}" sibTransId="{DED22FC4-D343-4494-91B2-5AF29FD6015A}"/>
    <dgm:cxn modelId="{7F603660-CFC2-4914-AD12-F9C09A95D161}" srcId="{8A462EB8-143E-4A49-BA7D-4E952B253220}" destId="{917172A4-2511-4282-9C8A-9333ABE4C059}" srcOrd="3" destOrd="0" parTransId="{115CE9EB-3982-4023-9014-17BA2C8E3AD4}" sibTransId="{0AC84000-3487-4046-8C6E-CAB0A10BF2EB}"/>
    <dgm:cxn modelId="{C536E061-8800-420E-B79A-74ED01FA2829}" type="presOf" srcId="{45F97E41-B1AB-4E2F-B53F-23706FC7232C}" destId="{88FB28CC-52BA-489C-B89F-2E7AC662FA68}" srcOrd="0" destOrd="0" presId="urn:microsoft.com/office/officeart/2016/7/layout/RepeatingBendingProcessNew"/>
    <dgm:cxn modelId="{644B3D66-1FFB-4531-8327-43207AF5F5A1}" type="presOf" srcId="{0AC84000-3487-4046-8C6E-CAB0A10BF2EB}" destId="{F7CCB0C6-882B-49C0-BCA4-C3B526A50B80}" srcOrd="0" destOrd="0" presId="urn:microsoft.com/office/officeart/2016/7/layout/RepeatingBendingProcessNew"/>
    <dgm:cxn modelId="{201C0568-316A-419B-B9B2-078FF956670D}" srcId="{8A462EB8-143E-4A49-BA7D-4E952B253220}" destId="{F979C5E8-A209-4C84-97FA-E36E8EFCA43B}" srcOrd="9" destOrd="0" parTransId="{37FAD25A-A6F4-4E7A-9ECB-5ECC4A106877}" sibTransId="{796A8967-3143-485D-9D94-FE686752AC9E}"/>
    <dgm:cxn modelId="{182C8670-4535-4937-A1B7-15D752455CE4}" type="presOf" srcId="{0AC84000-3487-4046-8C6E-CAB0A10BF2EB}" destId="{919643AD-3BA2-4EBC-A053-CCAB89CA6F15}" srcOrd="1" destOrd="0" presId="urn:microsoft.com/office/officeart/2016/7/layout/RepeatingBendingProcessNew"/>
    <dgm:cxn modelId="{11EAAF72-0404-44C6-BD23-B438405803D2}" srcId="{8A462EB8-143E-4A49-BA7D-4E952B253220}" destId="{DD8E46A9-6C41-47E5-98CE-BC36526BFC7F}" srcOrd="8" destOrd="0" parTransId="{40A7B2A8-2481-40DD-BF0A-CB90180AD2BD}" sibTransId="{FFB6E15A-42AD-4C46-8430-533D87C02C4F}"/>
    <dgm:cxn modelId="{4A398155-4629-4BE4-BAAA-392CBA14B21F}" type="presOf" srcId="{0E93C100-6E50-47A8-9D81-2465B6AE4D72}" destId="{0A32D7A9-E1FC-4ED0-80F7-BD2B5D9EE35B}" srcOrd="0" destOrd="0" presId="urn:microsoft.com/office/officeart/2016/7/layout/RepeatingBendingProcessNew"/>
    <dgm:cxn modelId="{21BB0477-BC91-460A-91C6-B939EDBFDC8E}" srcId="{8A462EB8-143E-4A49-BA7D-4E952B253220}" destId="{0E93C100-6E50-47A8-9D81-2465B6AE4D72}" srcOrd="5" destOrd="0" parTransId="{4A2DF920-BEAE-4657-B434-6A187F9CA125}" sibTransId="{68CAB859-5D57-4E7F-8673-B8A31F679E7B}"/>
    <dgm:cxn modelId="{44FD9E7D-BEB0-4D5F-ACFB-145F983FBFD3}" type="presOf" srcId="{88958C87-105F-4EFF-B73D-7E7F546BB939}" destId="{030E4758-2CDA-47E0-B0E5-9EE0565C5CFE}" srcOrd="0" destOrd="0" presId="urn:microsoft.com/office/officeart/2016/7/layout/RepeatingBendingProcessNew"/>
    <dgm:cxn modelId="{7DB49E80-ACE6-492E-B3B9-E75AF654AC00}" type="presOf" srcId="{DD8E46A9-6C41-47E5-98CE-BC36526BFC7F}" destId="{0798E2FB-F3D0-40F4-8AE1-353DDB7F87A8}" srcOrd="0" destOrd="0" presId="urn:microsoft.com/office/officeart/2016/7/layout/RepeatingBendingProcessNew"/>
    <dgm:cxn modelId="{19FF5488-3DB2-439B-9AD2-915ACFB81B4D}" type="presOf" srcId="{88958C87-105F-4EFF-B73D-7E7F546BB939}" destId="{B072244F-D10B-4323-9A64-A0F0F96A5D16}" srcOrd="1" destOrd="0" presId="urn:microsoft.com/office/officeart/2016/7/layout/RepeatingBendingProcessNew"/>
    <dgm:cxn modelId="{640E9399-3760-4CF5-A092-80734F07D178}" type="presOf" srcId="{68CAB859-5D57-4E7F-8673-B8A31F679E7B}" destId="{77BC0599-7E87-4AE8-B23C-BE84A549313D}" srcOrd="1" destOrd="0" presId="urn:microsoft.com/office/officeart/2016/7/layout/RepeatingBendingProcessNew"/>
    <dgm:cxn modelId="{1A653CA7-2E8C-4809-A2A6-3DA7A6D67307}" type="presOf" srcId="{FFB6E15A-42AD-4C46-8430-533D87C02C4F}" destId="{9B0C98C6-0BEF-47E6-9C97-CD9FBB00E387}" srcOrd="0" destOrd="0" presId="urn:microsoft.com/office/officeart/2016/7/layout/RepeatingBendingProcessNew"/>
    <dgm:cxn modelId="{007FDCA9-B7FC-43A0-A903-6EE98D552508}" type="presOf" srcId="{8A462EB8-143E-4A49-BA7D-4E952B253220}" destId="{ED8BE793-ACF6-4904-81ED-4F53BB3FA2F1}" srcOrd="0" destOrd="0" presId="urn:microsoft.com/office/officeart/2016/7/layout/RepeatingBendingProcessNew"/>
    <dgm:cxn modelId="{F55100BC-6694-4F05-AFC8-58B95BC03BE3}" srcId="{8A462EB8-143E-4A49-BA7D-4E952B253220}" destId="{71C65A14-E644-43A6-839A-8A319036B4AE}" srcOrd="7" destOrd="0" parTransId="{FBF70858-DEEC-46EF-9839-379E5684D87F}" sibTransId="{BFFE939E-9E2C-4E49-AA6C-AF5E17D65D1B}"/>
    <dgm:cxn modelId="{9D3698C6-E0F8-426F-A197-C19DF2764C7A}" type="presOf" srcId="{71C65A14-E644-43A6-839A-8A319036B4AE}" destId="{8A1CFE98-4C66-415D-B32C-C89AA9D0A2CE}" srcOrd="0" destOrd="0" presId="urn:microsoft.com/office/officeart/2016/7/layout/RepeatingBendingProcessNew"/>
    <dgm:cxn modelId="{65062DCA-9782-462B-B503-CF8BCBC75B68}" srcId="{8A462EB8-143E-4A49-BA7D-4E952B253220}" destId="{368D800B-0856-448E-8E91-B7903518A453}" srcOrd="2" destOrd="0" parTransId="{15AE5F9E-0926-4D23-82FB-53F5D32DF1A0}" sibTransId="{FB8F38F6-0D72-408E-A715-BB4799F88E55}"/>
    <dgm:cxn modelId="{BFC992CA-FA96-454E-AD0D-52B33BA509AD}" type="presOf" srcId="{A4BD051C-ED9B-4A0F-B76F-9DCC5AF14E33}" destId="{3CCC24A5-024F-4E0E-9C6D-82517CA3BA78}" srcOrd="0" destOrd="0" presId="urn:microsoft.com/office/officeart/2016/7/layout/RepeatingBendingProcessNew"/>
    <dgm:cxn modelId="{D17B10D6-36E1-4A2F-861D-A6B7776DD1DD}" type="presOf" srcId="{C725206F-7BC1-49A8-A33E-F283A66387D4}" destId="{29FC6103-50D6-4B5D-B8EA-9A5E4B07A2B1}" srcOrd="1" destOrd="0" presId="urn:microsoft.com/office/officeart/2016/7/layout/RepeatingBendingProcessNew"/>
    <dgm:cxn modelId="{119977D9-58C0-4F7D-91F4-97B2C9C196CB}" type="presOf" srcId="{BFFE939E-9E2C-4E49-AA6C-AF5E17D65D1B}" destId="{C2A65CCF-238B-46F6-B7AB-E2F9A20E6932}" srcOrd="1" destOrd="0" presId="urn:microsoft.com/office/officeart/2016/7/layout/RepeatingBendingProcessNew"/>
    <dgm:cxn modelId="{02735FDD-526C-42B2-8F65-68F6925C5DF5}" srcId="{8A462EB8-143E-4A49-BA7D-4E952B253220}" destId="{B96FB5A0-D2C9-4750-90A3-208CE13BCFB8}" srcOrd="4" destOrd="0" parTransId="{23DAD595-ED29-4EA9-8343-E205CB4C126F}" sibTransId="{C725206F-7BC1-49A8-A33E-F283A66387D4}"/>
    <dgm:cxn modelId="{D36FB9E1-D97F-4407-9A6A-DE9DF4427AA7}" type="presOf" srcId="{FB8F38F6-0D72-408E-A715-BB4799F88E55}" destId="{934BD3E4-457A-4F16-B4F9-4DA77860FBFF}" srcOrd="0" destOrd="0" presId="urn:microsoft.com/office/officeart/2016/7/layout/RepeatingBendingProcessNew"/>
    <dgm:cxn modelId="{5FE576E5-22FF-47A8-B1D9-D957D126A35B}" type="presOf" srcId="{F979C5E8-A209-4C84-97FA-E36E8EFCA43B}" destId="{E3BCDDF6-0E5E-43B6-BB61-07253D2F8E71}" srcOrd="0" destOrd="0" presId="urn:microsoft.com/office/officeart/2016/7/layout/RepeatingBendingProcessNew"/>
    <dgm:cxn modelId="{49FB58E6-B83B-45C0-9BCB-A434D42CC2D6}" type="presOf" srcId="{FB8F38F6-0D72-408E-A715-BB4799F88E55}" destId="{C3A46B05-DB69-4E9E-A70B-C74EA07A7ED8}" srcOrd="1" destOrd="0" presId="urn:microsoft.com/office/officeart/2016/7/layout/RepeatingBendingProcessNew"/>
    <dgm:cxn modelId="{1BAB61E8-B717-43CD-A565-682FDC7B466E}" type="presOf" srcId="{B96FB5A0-D2C9-4750-90A3-208CE13BCFB8}" destId="{623020EC-12AD-473D-A77F-1134ED0DEC73}" srcOrd="0" destOrd="0" presId="urn:microsoft.com/office/officeart/2016/7/layout/RepeatingBendingProcessNew"/>
    <dgm:cxn modelId="{49164AE9-70EA-445F-955B-2359CEFE16E6}" srcId="{8A462EB8-143E-4A49-BA7D-4E952B253220}" destId="{A4BD051C-ED9B-4A0F-B76F-9DCC5AF14E33}" srcOrd="0" destOrd="0" parTransId="{8E333504-5C51-445B-9EB5-A316BB9C7A2B}" sibTransId="{DC00B595-6219-4047-B3B8-268AE250EABE}"/>
    <dgm:cxn modelId="{383C81E9-02BE-4457-8840-E28EEA1839BB}" type="presOf" srcId="{DC00B595-6219-4047-B3B8-268AE250EABE}" destId="{904D86E7-E58F-4B98-A4F1-23D41B124381}" srcOrd="0" destOrd="0" presId="urn:microsoft.com/office/officeart/2016/7/layout/RepeatingBendingProcessNew"/>
    <dgm:cxn modelId="{CE8E0AF0-90BD-4E80-947A-84729EEF3E13}" type="presOf" srcId="{C725206F-7BC1-49A8-A33E-F283A66387D4}" destId="{31EDF8BA-F984-49DA-A7F5-9BD529030E82}" srcOrd="0" destOrd="0" presId="urn:microsoft.com/office/officeart/2016/7/layout/RepeatingBendingProcessNew"/>
    <dgm:cxn modelId="{0D2D19F7-68DB-49F0-A53E-39396FA4FBF1}" type="presOf" srcId="{917172A4-2511-4282-9C8A-9333ABE4C059}" destId="{1387B4BE-50FC-4A52-9B67-2AE0F2DD66B0}" srcOrd="0" destOrd="0" presId="urn:microsoft.com/office/officeart/2016/7/layout/RepeatingBendingProcessNew"/>
    <dgm:cxn modelId="{69C2A25D-161E-48B1-AB04-CE9730BD46E1}" type="presParOf" srcId="{ED8BE793-ACF6-4904-81ED-4F53BB3FA2F1}" destId="{3CCC24A5-024F-4E0E-9C6D-82517CA3BA78}" srcOrd="0" destOrd="0" presId="urn:microsoft.com/office/officeart/2016/7/layout/RepeatingBendingProcessNew"/>
    <dgm:cxn modelId="{F980B76D-C82F-4D08-972D-A1B4E7C1845E}" type="presParOf" srcId="{ED8BE793-ACF6-4904-81ED-4F53BB3FA2F1}" destId="{904D86E7-E58F-4B98-A4F1-23D41B124381}" srcOrd="1" destOrd="0" presId="urn:microsoft.com/office/officeart/2016/7/layout/RepeatingBendingProcessNew"/>
    <dgm:cxn modelId="{E68D1644-E3C1-45F6-BDAB-993A06B8F382}" type="presParOf" srcId="{904D86E7-E58F-4B98-A4F1-23D41B124381}" destId="{2763947C-7F62-4A09-A190-6E1A6300A937}" srcOrd="0" destOrd="0" presId="urn:microsoft.com/office/officeart/2016/7/layout/RepeatingBendingProcessNew"/>
    <dgm:cxn modelId="{EB171F24-9751-4218-9E04-8D323322C3A0}" type="presParOf" srcId="{ED8BE793-ACF6-4904-81ED-4F53BB3FA2F1}" destId="{88FB28CC-52BA-489C-B89F-2E7AC662FA68}" srcOrd="2" destOrd="0" presId="urn:microsoft.com/office/officeart/2016/7/layout/RepeatingBendingProcessNew"/>
    <dgm:cxn modelId="{2AE18402-212F-4C31-94E8-A4C2091EBA5B}" type="presParOf" srcId="{ED8BE793-ACF6-4904-81ED-4F53BB3FA2F1}" destId="{049DF883-AA9E-473A-BA73-EAA140745514}" srcOrd="3" destOrd="0" presId="urn:microsoft.com/office/officeart/2016/7/layout/RepeatingBendingProcessNew"/>
    <dgm:cxn modelId="{2E545FAD-1765-4A4E-94ED-F0AD9820C396}" type="presParOf" srcId="{049DF883-AA9E-473A-BA73-EAA140745514}" destId="{400DD57A-04E1-4438-A61B-54B81890DC85}" srcOrd="0" destOrd="0" presId="urn:microsoft.com/office/officeart/2016/7/layout/RepeatingBendingProcessNew"/>
    <dgm:cxn modelId="{BFAC234C-D0D9-4BBE-BC5D-E48199578E32}" type="presParOf" srcId="{ED8BE793-ACF6-4904-81ED-4F53BB3FA2F1}" destId="{A7D40E58-4FA6-45E2-9CAD-6585112E0651}" srcOrd="4" destOrd="0" presId="urn:microsoft.com/office/officeart/2016/7/layout/RepeatingBendingProcessNew"/>
    <dgm:cxn modelId="{AD5094E8-BC75-4416-8AA7-DA9BAFCA315E}" type="presParOf" srcId="{ED8BE793-ACF6-4904-81ED-4F53BB3FA2F1}" destId="{934BD3E4-457A-4F16-B4F9-4DA77860FBFF}" srcOrd="5" destOrd="0" presId="urn:microsoft.com/office/officeart/2016/7/layout/RepeatingBendingProcessNew"/>
    <dgm:cxn modelId="{150A5690-464D-4CE4-9C12-710D1EE42D5D}" type="presParOf" srcId="{934BD3E4-457A-4F16-B4F9-4DA77860FBFF}" destId="{C3A46B05-DB69-4E9E-A70B-C74EA07A7ED8}" srcOrd="0" destOrd="0" presId="urn:microsoft.com/office/officeart/2016/7/layout/RepeatingBendingProcessNew"/>
    <dgm:cxn modelId="{11B51C66-FEBA-4B10-B467-37AAA837546F}" type="presParOf" srcId="{ED8BE793-ACF6-4904-81ED-4F53BB3FA2F1}" destId="{1387B4BE-50FC-4A52-9B67-2AE0F2DD66B0}" srcOrd="6" destOrd="0" presId="urn:microsoft.com/office/officeart/2016/7/layout/RepeatingBendingProcessNew"/>
    <dgm:cxn modelId="{6E1762F6-E856-4560-A57B-73EA11E5CC6A}" type="presParOf" srcId="{ED8BE793-ACF6-4904-81ED-4F53BB3FA2F1}" destId="{F7CCB0C6-882B-49C0-BCA4-C3B526A50B80}" srcOrd="7" destOrd="0" presId="urn:microsoft.com/office/officeart/2016/7/layout/RepeatingBendingProcessNew"/>
    <dgm:cxn modelId="{E114A706-318F-4C24-A845-CD0AB920CAC3}" type="presParOf" srcId="{F7CCB0C6-882B-49C0-BCA4-C3B526A50B80}" destId="{919643AD-3BA2-4EBC-A053-CCAB89CA6F15}" srcOrd="0" destOrd="0" presId="urn:microsoft.com/office/officeart/2016/7/layout/RepeatingBendingProcessNew"/>
    <dgm:cxn modelId="{CA90CFAF-C7F1-4890-B38E-EA4ADC7C0EBC}" type="presParOf" srcId="{ED8BE793-ACF6-4904-81ED-4F53BB3FA2F1}" destId="{623020EC-12AD-473D-A77F-1134ED0DEC73}" srcOrd="8" destOrd="0" presId="urn:microsoft.com/office/officeart/2016/7/layout/RepeatingBendingProcessNew"/>
    <dgm:cxn modelId="{AAE9204D-71BF-44F5-8030-BA88416035D3}" type="presParOf" srcId="{ED8BE793-ACF6-4904-81ED-4F53BB3FA2F1}" destId="{31EDF8BA-F984-49DA-A7F5-9BD529030E82}" srcOrd="9" destOrd="0" presId="urn:microsoft.com/office/officeart/2016/7/layout/RepeatingBendingProcessNew"/>
    <dgm:cxn modelId="{0756C2FF-B273-49A8-BF8C-6519191BF11E}" type="presParOf" srcId="{31EDF8BA-F984-49DA-A7F5-9BD529030E82}" destId="{29FC6103-50D6-4B5D-B8EA-9A5E4B07A2B1}" srcOrd="0" destOrd="0" presId="urn:microsoft.com/office/officeart/2016/7/layout/RepeatingBendingProcessNew"/>
    <dgm:cxn modelId="{57A05661-1CC7-4AF8-9DD8-4D651644E628}" type="presParOf" srcId="{ED8BE793-ACF6-4904-81ED-4F53BB3FA2F1}" destId="{0A32D7A9-E1FC-4ED0-80F7-BD2B5D9EE35B}" srcOrd="10" destOrd="0" presId="urn:microsoft.com/office/officeart/2016/7/layout/RepeatingBendingProcessNew"/>
    <dgm:cxn modelId="{A1B80EA7-DF3A-4FC7-AD98-0506CBE5E167}" type="presParOf" srcId="{ED8BE793-ACF6-4904-81ED-4F53BB3FA2F1}" destId="{28096C05-E8B3-43A0-9D16-9636CB780244}" srcOrd="11" destOrd="0" presId="urn:microsoft.com/office/officeart/2016/7/layout/RepeatingBendingProcessNew"/>
    <dgm:cxn modelId="{CB91518E-CEE3-42E7-BF3D-086BBF080605}" type="presParOf" srcId="{28096C05-E8B3-43A0-9D16-9636CB780244}" destId="{77BC0599-7E87-4AE8-B23C-BE84A549313D}" srcOrd="0" destOrd="0" presId="urn:microsoft.com/office/officeart/2016/7/layout/RepeatingBendingProcessNew"/>
    <dgm:cxn modelId="{02A940C6-7AC6-48C1-94F5-F30AF171625E}" type="presParOf" srcId="{ED8BE793-ACF6-4904-81ED-4F53BB3FA2F1}" destId="{8A822767-8750-4B4C-ADFD-B5EFC5167798}" srcOrd="12" destOrd="0" presId="urn:microsoft.com/office/officeart/2016/7/layout/RepeatingBendingProcessNew"/>
    <dgm:cxn modelId="{49CD5A7C-3B6F-4F1E-B5D1-803D9E873B87}" type="presParOf" srcId="{ED8BE793-ACF6-4904-81ED-4F53BB3FA2F1}" destId="{030E4758-2CDA-47E0-B0E5-9EE0565C5CFE}" srcOrd="13" destOrd="0" presId="urn:microsoft.com/office/officeart/2016/7/layout/RepeatingBendingProcessNew"/>
    <dgm:cxn modelId="{FC0729B4-782E-489B-B06D-A03319D8E0BB}" type="presParOf" srcId="{030E4758-2CDA-47E0-B0E5-9EE0565C5CFE}" destId="{B072244F-D10B-4323-9A64-A0F0F96A5D16}" srcOrd="0" destOrd="0" presId="urn:microsoft.com/office/officeart/2016/7/layout/RepeatingBendingProcessNew"/>
    <dgm:cxn modelId="{EA812472-573A-4F97-8C9E-1A39DEEE89A6}" type="presParOf" srcId="{ED8BE793-ACF6-4904-81ED-4F53BB3FA2F1}" destId="{8A1CFE98-4C66-415D-B32C-C89AA9D0A2CE}" srcOrd="14" destOrd="0" presId="urn:microsoft.com/office/officeart/2016/7/layout/RepeatingBendingProcessNew"/>
    <dgm:cxn modelId="{D629582C-A4AF-4DCC-9BA0-E0DBDB7BF4F3}" type="presParOf" srcId="{ED8BE793-ACF6-4904-81ED-4F53BB3FA2F1}" destId="{7D2E71DB-6455-43D7-9EED-7BB92CBDD068}" srcOrd="15" destOrd="0" presId="urn:microsoft.com/office/officeart/2016/7/layout/RepeatingBendingProcessNew"/>
    <dgm:cxn modelId="{D6FC3071-A135-4FC6-BDCA-05BE30510117}" type="presParOf" srcId="{7D2E71DB-6455-43D7-9EED-7BB92CBDD068}" destId="{C2A65CCF-238B-46F6-B7AB-E2F9A20E6932}" srcOrd="0" destOrd="0" presId="urn:microsoft.com/office/officeart/2016/7/layout/RepeatingBendingProcessNew"/>
    <dgm:cxn modelId="{0A9E4CE7-FD0A-4B50-8485-711B4A825CA7}" type="presParOf" srcId="{ED8BE793-ACF6-4904-81ED-4F53BB3FA2F1}" destId="{0798E2FB-F3D0-40F4-8AE1-353DDB7F87A8}" srcOrd="16" destOrd="0" presId="urn:microsoft.com/office/officeart/2016/7/layout/RepeatingBendingProcessNew"/>
    <dgm:cxn modelId="{DBF86C5C-8722-48EC-9768-D5625FE298E4}" type="presParOf" srcId="{ED8BE793-ACF6-4904-81ED-4F53BB3FA2F1}" destId="{9B0C98C6-0BEF-47E6-9C97-CD9FBB00E387}" srcOrd="17" destOrd="0" presId="urn:microsoft.com/office/officeart/2016/7/layout/RepeatingBendingProcessNew"/>
    <dgm:cxn modelId="{D526A077-4E9A-40FF-90A4-563006435736}" type="presParOf" srcId="{9B0C98C6-0BEF-47E6-9C97-CD9FBB00E387}" destId="{C09989E2-45BC-4EF2-8A7A-B0C3EBD372FB}" srcOrd="0" destOrd="0" presId="urn:microsoft.com/office/officeart/2016/7/layout/RepeatingBendingProcessNew"/>
    <dgm:cxn modelId="{52DDD38B-AE4B-4214-BFC5-97DB2A794DAB}" type="presParOf" srcId="{ED8BE793-ACF6-4904-81ED-4F53BB3FA2F1}" destId="{E3BCDDF6-0E5E-43B6-BB61-07253D2F8E71}" srcOrd="1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343FD-2138-43E1-9716-DCE0FA7829F6}">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7E5B5C6F-AD99-4EDD-B1EE-693544FA6BD2}">
      <dsp:nvSpPr>
        <dsp:cNvPr id="0" name=""/>
        <dsp:cNvSpPr/>
      </dsp:nvSpPr>
      <dsp:spPr>
        <a:xfrm>
          <a:off x="8061" y="5979"/>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a:lnSpc>
              <a:spcPct val="90000"/>
            </a:lnSpc>
            <a:spcBef>
              <a:spcPct val="0"/>
            </a:spcBef>
            <a:spcAft>
              <a:spcPct val="35000"/>
            </a:spcAft>
            <a:buNone/>
          </a:pPr>
          <a:r>
            <a:rPr lang="en-US" sz="2300" kern="1200"/>
            <a:t>Controleer dagelijks aanwezigheid.</a:t>
          </a:r>
        </a:p>
      </dsp:txBody>
      <dsp:txXfrm>
        <a:off x="8061" y="5979"/>
        <a:ext cx="3034531" cy="1820718"/>
      </dsp:txXfrm>
    </dsp:sp>
    <dsp:sp modelId="{AA157651-F0A8-4DDB-A500-98DD19BC8310}">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EA1F3444-37CF-432C-A961-A6EC5EF1F6BC}">
      <dsp:nvSpPr>
        <dsp:cNvPr id="0" name=""/>
        <dsp:cNvSpPr/>
      </dsp:nvSpPr>
      <dsp:spPr>
        <a:xfrm>
          <a:off x="3740534" y="5979"/>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a:lnSpc>
              <a:spcPct val="90000"/>
            </a:lnSpc>
            <a:spcBef>
              <a:spcPct val="0"/>
            </a:spcBef>
            <a:spcAft>
              <a:spcPct val="35000"/>
            </a:spcAft>
            <a:buNone/>
          </a:pPr>
          <a:r>
            <a:rPr lang="en-US" sz="2300" kern="1200"/>
            <a:t>Bel ouders bij geen melding vóór 09:30 uur.</a:t>
          </a:r>
        </a:p>
      </dsp:txBody>
      <dsp:txXfrm>
        <a:off x="3740534" y="5979"/>
        <a:ext cx="3034531" cy="1820718"/>
      </dsp:txXfrm>
    </dsp:sp>
    <dsp:sp modelId="{B950ED85-9C2A-4CA9-A8B8-DF1873F97F44}">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1EB91378-08E5-4F9B-BCA3-B9334CA62187}">
      <dsp:nvSpPr>
        <dsp:cNvPr id="0" name=""/>
        <dsp:cNvSpPr/>
      </dsp:nvSpPr>
      <dsp:spPr>
        <a:xfrm>
          <a:off x="7473007" y="5979"/>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a:lnSpc>
              <a:spcPct val="90000"/>
            </a:lnSpc>
            <a:spcBef>
              <a:spcPct val="0"/>
            </a:spcBef>
            <a:spcAft>
              <a:spcPct val="35000"/>
            </a:spcAft>
            <a:buNone/>
          </a:pPr>
          <a:r>
            <a:rPr lang="en-US" sz="2300" kern="1200"/>
            <a:t>Noteer reden van afwezigheid in LVS.</a:t>
          </a:r>
        </a:p>
      </dsp:txBody>
      <dsp:txXfrm>
        <a:off x="7473007" y="5979"/>
        <a:ext cx="3034531" cy="1820718"/>
      </dsp:txXfrm>
    </dsp:sp>
    <dsp:sp modelId="{26732ACB-E637-41E1-8C06-C8F51A55287A}">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665A0430-D06E-4397-BA71-CFA4FE8C4221}">
      <dsp:nvSpPr>
        <dsp:cNvPr id="0" name=""/>
        <dsp:cNvSpPr/>
      </dsp:nvSpPr>
      <dsp:spPr>
        <a:xfrm>
          <a:off x="8061" y="2524640"/>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a:lnSpc>
              <a:spcPct val="90000"/>
            </a:lnSpc>
            <a:spcBef>
              <a:spcPct val="0"/>
            </a:spcBef>
            <a:spcAft>
              <a:spcPct val="35000"/>
            </a:spcAft>
            <a:buNone/>
          </a:pPr>
          <a:r>
            <a:rPr lang="en-US" sz="2300" kern="1200"/>
            <a:t>Signaleer patronen van verzuim.</a:t>
          </a:r>
        </a:p>
      </dsp:txBody>
      <dsp:txXfrm>
        <a:off x="8061" y="2524640"/>
        <a:ext cx="3034531" cy="1820718"/>
      </dsp:txXfrm>
    </dsp:sp>
    <dsp:sp modelId="{7731010D-E104-492B-8A8A-A888A2D534DB}">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637D4FE1-9899-47B8-9796-7C8E423A0797}">
      <dsp:nvSpPr>
        <dsp:cNvPr id="0" name=""/>
        <dsp:cNvSpPr/>
      </dsp:nvSpPr>
      <dsp:spPr>
        <a:xfrm>
          <a:off x="3740534" y="2524640"/>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a:lnSpc>
              <a:spcPct val="90000"/>
            </a:lnSpc>
            <a:spcBef>
              <a:spcPct val="0"/>
            </a:spcBef>
            <a:spcAft>
              <a:spcPct val="35000"/>
            </a:spcAft>
            <a:buNone/>
          </a:pPr>
          <a:r>
            <a:rPr lang="en-US" sz="2300" kern="1200"/>
            <a:t>Informeer IB’er bij zorgwekkend verzuim.</a:t>
          </a:r>
        </a:p>
      </dsp:txBody>
      <dsp:txXfrm>
        <a:off x="3740534" y="2524640"/>
        <a:ext cx="3034531" cy="1820718"/>
      </dsp:txXfrm>
    </dsp:sp>
    <dsp:sp modelId="{7426AFF0-8F16-4E11-A10B-A44F77BA12D4}">
      <dsp:nvSpPr>
        <dsp:cNvPr id="0" name=""/>
        <dsp:cNvSpPr/>
      </dsp:nvSpPr>
      <dsp:spPr>
        <a:xfrm>
          <a:off x="7473007" y="2524640"/>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a:lnSpc>
              <a:spcPct val="90000"/>
            </a:lnSpc>
            <a:spcBef>
              <a:spcPct val="0"/>
            </a:spcBef>
            <a:spcAft>
              <a:spcPct val="35000"/>
            </a:spcAft>
            <a:buNone/>
          </a:pPr>
          <a:r>
            <a:rPr lang="nl-NL" sz="2300" kern="1200"/>
            <a:t>Ga altijd in gesprek met ouders en leerling over schoolaanwezigheid.</a:t>
          </a:r>
          <a:endParaRPr lang="en-US" sz="2300" kern="1200"/>
        </a:p>
      </dsp:txBody>
      <dsp:txXfrm>
        <a:off x="7473007" y="2524640"/>
        <a:ext cx="3034531" cy="18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D86E7-E58F-4B98-A4F1-23D41B124381}">
      <dsp:nvSpPr>
        <dsp:cNvPr id="0" name=""/>
        <dsp:cNvSpPr/>
      </dsp:nvSpPr>
      <dsp:spPr>
        <a:xfrm>
          <a:off x="2348171" y="689386"/>
          <a:ext cx="509389" cy="91440"/>
        </a:xfrm>
        <a:custGeom>
          <a:avLst/>
          <a:gdLst/>
          <a:ahLst/>
          <a:cxnLst/>
          <a:rect l="0" t="0" r="0" b="0"/>
          <a:pathLst>
            <a:path>
              <a:moveTo>
                <a:pt x="0" y="45720"/>
              </a:moveTo>
              <a:lnTo>
                <a:pt x="5093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9366" y="732406"/>
        <a:ext cx="26999" cy="5399"/>
      </dsp:txXfrm>
    </dsp:sp>
    <dsp:sp modelId="{3CCC24A5-024F-4E0E-9C6D-82517CA3BA78}">
      <dsp:nvSpPr>
        <dsp:cNvPr id="0" name=""/>
        <dsp:cNvSpPr/>
      </dsp:nvSpPr>
      <dsp:spPr>
        <a:xfrm>
          <a:off x="2191" y="30772"/>
          <a:ext cx="2347780" cy="14086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043" tIns="120758" rIns="115043" bIns="120758" numCol="1" spcCol="1270" anchor="ctr" anchorCtr="0">
          <a:noAutofit/>
        </a:bodyPr>
        <a:lstStyle/>
        <a:p>
          <a:pPr marL="0" lvl="0" indent="0" algn="ctr" defTabSz="577850">
            <a:lnSpc>
              <a:spcPct val="90000"/>
            </a:lnSpc>
            <a:spcBef>
              <a:spcPct val="0"/>
            </a:spcBef>
            <a:spcAft>
              <a:spcPct val="35000"/>
            </a:spcAft>
            <a:buNone/>
          </a:pPr>
          <a:r>
            <a:rPr lang="en-US" sz="1300" kern="1200" dirty="0" err="1"/>
            <a:t>Documenteer</a:t>
          </a:r>
          <a:r>
            <a:rPr lang="en-US" sz="1300" kern="1200" dirty="0"/>
            <a:t> alle </a:t>
          </a:r>
          <a:r>
            <a:rPr lang="en-US" sz="1300" kern="1200" dirty="0" err="1"/>
            <a:t>communicatie</a:t>
          </a:r>
          <a:r>
            <a:rPr lang="en-US" sz="1300" kern="1200" dirty="0"/>
            <a:t> in Indigo </a:t>
          </a:r>
          <a:r>
            <a:rPr lang="en-US" sz="1300" kern="1200" dirty="0" err="1"/>
            <a:t>bij</a:t>
          </a:r>
          <a:r>
            <a:rPr lang="en-US" sz="1300" kern="1200" dirty="0"/>
            <a:t> </a:t>
          </a:r>
          <a:r>
            <a:rPr lang="en-US" sz="1300" kern="1200" dirty="0" err="1"/>
            <a:t>langdurige</a:t>
          </a:r>
          <a:r>
            <a:rPr lang="en-US" sz="1300" kern="1200" dirty="0"/>
            <a:t> </a:t>
          </a:r>
          <a:r>
            <a:rPr lang="en-US" sz="1300" kern="1200" dirty="0" err="1"/>
            <a:t>afwezigheid</a:t>
          </a:r>
          <a:r>
            <a:rPr lang="en-US" sz="1300" kern="1200" dirty="0"/>
            <a:t>.</a:t>
          </a:r>
        </a:p>
      </dsp:txBody>
      <dsp:txXfrm>
        <a:off x="2191" y="30772"/>
        <a:ext cx="2347780" cy="1408668"/>
      </dsp:txXfrm>
    </dsp:sp>
    <dsp:sp modelId="{049DF883-AA9E-473A-BA73-EAA140745514}">
      <dsp:nvSpPr>
        <dsp:cNvPr id="0" name=""/>
        <dsp:cNvSpPr/>
      </dsp:nvSpPr>
      <dsp:spPr>
        <a:xfrm>
          <a:off x="5235941" y="689386"/>
          <a:ext cx="509389" cy="91440"/>
        </a:xfrm>
        <a:custGeom>
          <a:avLst/>
          <a:gdLst/>
          <a:ahLst/>
          <a:cxnLst/>
          <a:rect l="0" t="0" r="0" b="0"/>
          <a:pathLst>
            <a:path>
              <a:moveTo>
                <a:pt x="0" y="45720"/>
              </a:moveTo>
              <a:lnTo>
                <a:pt x="5093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7136" y="732406"/>
        <a:ext cx="26999" cy="5399"/>
      </dsp:txXfrm>
    </dsp:sp>
    <dsp:sp modelId="{88FB28CC-52BA-489C-B89F-2E7AC662FA68}">
      <dsp:nvSpPr>
        <dsp:cNvPr id="0" name=""/>
        <dsp:cNvSpPr/>
      </dsp:nvSpPr>
      <dsp:spPr>
        <a:xfrm>
          <a:off x="2889961" y="30772"/>
          <a:ext cx="2347780" cy="14086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043" tIns="120758" rIns="115043" bIns="120758" numCol="1" spcCol="1270" anchor="ctr" anchorCtr="0">
          <a:noAutofit/>
        </a:bodyPr>
        <a:lstStyle/>
        <a:p>
          <a:pPr marL="0" lvl="0" indent="0" algn="ctr" defTabSz="577850">
            <a:lnSpc>
              <a:spcPct val="90000"/>
            </a:lnSpc>
            <a:spcBef>
              <a:spcPct val="0"/>
            </a:spcBef>
            <a:spcAft>
              <a:spcPct val="35000"/>
            </a:spcAft>
            <a:buNone/>
          </a:pPr>
          <a:r>
            <a:rPr lang="en-US" sz="1300" kern="1200"/>
            <a:t>Volg indigo bij langdurig verzuim en meld minimaal 4 keer per jaar de huidige situatie in indigo.</a:t>
          </a:r>
        </a:p>
      </dsp:txBody>
      <dsp:txXfrm>
        <a:off x="2889961" y="30772"/>
        <a:ext cx="2347780" cy="1408668"/>
      </dsp:txXfrm>
    </dsp:sp>
    <dsp:sp modelId="{934BD3E4-457A-4F16-B4F9-4DA77860FBFF}">
      <dsp:nvSpPr>
        <dsp:cNvPr id="0" name=""/>
        <dsp:cNvSpPr/>
      </dsp:nvSpPr>
      <dsp:spPr>
        <a:xfrm>
          <a:off x="8123710" y="689386"/>
          <a:ext cx="509389" cy="91440"/>
        </a:xfrm>
        <a:custGeom>
          <a:avLst/>
          <a:gdLst/>
          <a:ahLst/>
          <a:cxnLst/>
          <a:rect l="0" t="0" r="0" b="0"/>
          <a:pathLst>
            <a:path>
              <a:moveTo>
                <a:pt x="0" y="45720"/>
              </a:moveTo>
              <a:lnTo>
                <a:pt x="5093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64905" y="732406"/>
        <a:ext cx="26999" cy="5399"/>
      </dsp:txXfrm>
    </dsp:sp>
    <dsp:sp modelId="{A7D40E58-4FA6-45E2-9CAD-6585112E0651}">
      <dsp:nvSpPr>
        <dsp:cNvPr id="0" name=""/>
        <dsp:cNvSpPr/>
      </dsp:nvSpPr>
      <dsp:spPr>
        <a:xfrm>
          <a:off x="5777730" y="30772"/>
          <a:ext cx="2347780" cy="14086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043" tIns="120758" rIns="115043" bIns="120758" numCol="1" spcCol="1270" anchor="ctr" anchorCtr="0">
          <a:noAutofit/>
        </a:bodyPr>
        <a:lstStyle/>
        <a:p>
          <a:pPr marL="0" lvl="0" indent="0" algn="ctr" defTabSz="577850">
            <a:lnSpc>
              <a:spcPct val="90000"/>
            </a:lnSpc>
            <a:spcBef>
              <a:spcPct val="0"/>
            </a:spcBef>
            <a:spcAft>
              <a:spcPct val="35000"/>
            </a:spcAft>
            <a:buNone/>
          </a:pPr>
          <a:r>
            <a:rPr lang="en-US" sz="1300" kern="1200" dirty="0"/>
            <a:t>Meld </a:t>
          </a:r>
          <a:r>
            <a:rPr lang="en-US" sz="1300" kern="1200" dirty="0" err="1"/>
            <a:t>ongeoorloofd</a:t>
          </a:r>
          <a:r>
            <a:rPr lang="en-US" sz="1300" kern="1200" dirty="0"/>
            <a:t> </a:t>
          </a:r>
          <a:r>
            <a:rPr lang="en-US" sz="1300" kern="1200" dirty="0" err="1"/>
            <a:t>verzuim</a:t>
          </a:r>
          <a:r>
            <a:rPr lang="en-US" sz="1300" kern="1200" dirty="0"/>
            <a:t> &gt;16 </a:t>
          </a:r>
          <a:r>
            <a:rPr lang="en-US" sz="1300" kern="1200" dirty="0" err="1"/>
            <a:t>uur</a:t>
          </a:r>
          <a:r>
            <a:rPr lang="en-US" sz="1300" kern="1200" dirty="0"/>
            <a:t> in 4 </a:t>
          </a:r>
          <a:r>
            <a:rPr lang="en-US" sz="1300" kern="1200" dirty="0" err="1"/>
            <a:t>weken</a:t>
          </a:r>
          <a:r>
            <a:rPr lang="en-US" sz="1300" kern="1200" dirty="0"/>
            <a:t> ,</a:t>
          </a:r>
          <a:r>
            <a:rPr lang="en-US" sz="1300" kern="1200" dirty="0" err="1"/>
            <a:t>informeer</a:t>
          </a:r>
          <a:r>
            <a:rPr lang="en-US" sz="1300" kern="1200" dirty="0"/>
            <a:t> </a:t>
          </a:r>
          <a:r>
            <a:rPr lang="en-US" sz="1300" kern="1200" dirty="0" err="1"/>
            <a:t>leerplicht</a:t>
          </a:r>
          <a:r>
            <a:rPr lang="en-US" sz="1300" kern="1200" dirty="0"/>
            <a:t> via duo en je </a:t>
          </a:r>
          <a:r>
            <a:rPr lang="en-US" sz="1300" kern="1200" dirty="0" err="1"/>
            <a:t>bestuur</a:t>
          </a:r>
          <a:r>
            <a:rPr lang="en-US" sz="1300" kern="1200" dirty="0"/>
            <a:t>.</a:t>
          </a:r>
        </a:p>
      </dsp:txBody>
      <dsp:txXfrm>
        <a:off x="5777730" y="30772"/>
        <a:ext cx="2347780" cy="1408668"/>
      </dsp:txXfrm>
    </dsp:sp>
    <dsp:sp modelId="{F7CCB0C6-882B-49C0-BCA4-C3B526A50B80}">
      <dsp:nvSpPr>
        <dsp:cNvPr id="0" name=""/>
        <dsp:cNvSpPr/>
      </dsp:nvSpPr>
      <dsp:spPr>
        <a:xfrm>
          <a:off x="1176081" y="1437640"/>
          <a:ext cx="8663308" cy="509389"/>
        </a:xfrm>
        <a:custGeom>
          <a:avLst/>
          <a:gdLst/>
          <a:ahLst/>
          <a:cxnLst/>
          <a:rect l="0" t="0" r="0" b="0"/>
          <a:pathLst>
            <a:path>
              <a:moveTo>
                <a:pt x="8663308" y="0"/>
              </a:moveTo>
              <a:lnTo>
                <a:pt x="8663308" y="271794"/>
              </a:lnTo>
              <a:lnTo>
                <a:pt x="0" y="271794"/>
              </a:lnTo>
              <a:lnTo>
                <a:pt x="0" y="509389"/>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0732" y="1689635"/>
        <a:ext cx="434006" cy="5399"/>
      </dsp:txXfrm>
    </dsp:sp>
    <dsp:sp modelId="{1387B4BE-50FC-4A52-9B67-2AE0F2DD66B0}">
      <dsp:nvSpPr>
        <dsp:cNvPr id="0" name=""/>
        <dsp:cNvSpPr/>
      </dsp:nvSpPr>
      <dsp:spPr>
        <a:xfrm>
          <a:off x="8665500" y="30772"/>
          <a:ext cx="2347780" cy="14086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043" tIns="120758" rIns="115043" bIns="120758" numCol="1" spcCol="1270" anchor="ctr" anchorCtr="0">
          <a:noAutofit/>
        </a:bodyPr>
        <a:lstStyle/>
        <a:p>
          <a:pPr marL="0" lvl="0" indent="0" algn="ctr" defTabSz="577850">
            <a:lnSpc>
              <a:spcPct val="90000"/>
            </a:lnSpc>
            <a:spcBef>
              <a:spcPct val="0"/>
            </a:spcBef>
            <a:spcAft>
              <a:spcPct val="35000"/>
            </a:spcAft>
            <a:buNone/>
          </a:pPr>
          <a:r>
            <a:rPr lang="en-US" sz="1300" kern="1200" dirty="0"/>
            <a:t>Bij </a:t>
          </a:r>
          <a:r>
            <a:rPr lang="en-US" sz="1300" kern="1200" dirty="0" err="1"/>
            <a:t>schorsen</a:t>
          </a:r>
          <a:r>
            <a:rPr lang="en-US" sz="1300" kern="1200" dirty="0"/>
            <a:t>, </a:t>
          </a:r>
          <a:r>
            <a:rPr lang="en-US" sz="1300" kern="1200" dirty="0" err="1"/>
            <a:t>volg</a:t>
          </a:r>
          <a:r>
            <a:rPr lang="en-US" sz="1300" kern="1200" dirty="0"/>
            <a:t> het </a:t>
          </a:r>
          <a:r>
            <a:rPr lang="en-US" sz="1300" kern="1200" dirty="0" err="1"/>
            <a:t>beleid</a:t>
          </a:r>
          <a:r>
            <a:rPr lang="en-US" sz="1300" kern="1200" dirty="0"/>
            <a:t> van het </a:t>
          </a:r>
          <a:r>
            <a:rPr lang="en-US" sz="1300" kern="1200" dirty="0" err="1"/>
            <a:t>schoolbestuur</a:t>
          </a:r>
          <a:r>
            <a:rPr lang="en-US" sz="1300" kern="1200" dirty="0"/>
            <a:t>. Zorg </a:t>
          </a:r>
          <a:r>
            <a:rPr lang="en-US" sz="1300" kern="1200" dirty="0" err="1"/>
            <a:t>altijd</a:t>
          </a:r>
          <a:r>
            <a:rPr lang="en-US" sz="1300" kern="1200" dirty="0"/>
            <a:t> </a:t>
          </a:r>
          <a:r>
            <a:rPr lang="en-US" sz="1300" kern="1200" dirty="0" err="1"/>
            <a:t>voor</a:t>
          </a:r>
          <a:r>
            <a:rPr lang="en-US" sz="1300" kern="1200" dirty="0"/>
            <a:t> </a:t>
          </a:r>
          <a:r>
            <a:rPr lang="en-US" sz="1300" kern="1200" dirty="0" err="1"/>
            <a:t>een</a:t>
          </a:r>
          <a:r>
            <a:rPr lang="en-US" sz="1300" kern="1200" dirty="0"/>
            <a:t> </a:t>
          </a:r>
          <a:r>
            <a:rPr lang="en-US" sz="1300" kern="1200" dirty="0" err="1"/>
            <a:t>herstelgesprek</a:t>
          </a:r>
          <a:r>
            <a:rPr lang="en-US" sz="1300" kern="1200" dirty="0"/>
            <a:t> </a:t>
          </a:r>
          <a:r>
            <a:rPr lang="en-US" sz="1300" kern="1200" dirty="0" err="1"/>
            <a:t>na</a:t>
          </a:r>
          <a:r>
            <a:rPr lang="en-US" sz="1300" kern="1200" dirty="0"/>
            <a:t> </a:t>
          </a:r>
          <a:r>
            <a:rPr lang="en-US" sz="1300" kern="1200"/>
            <a:t>een</a:t>
          </a:r>
          <a:r>
            <a:rPr lang="en-US" sz="1300" kern="1200" dirty="0"/>
            <a:t> </a:t>
          </a:r>
          <a:r>
            <a:rPr lang="en-US" sz="1300" kern="1200" dirty="0" err="1"/>
            <a:t>schorsing</a:t>
          </a:r>
          <a:r>
            <a:rPr lang="en-US" sz="1300" kern="1200" dirty="0"/>
            <a:t> in </a:t>
          </a:r>
          <a:r>
            <a:rPr lang="en-US" sz="1300" kern="1200" dirty="0" err="1"/>
            <a:t>overleg</a:t>
          </a:r>
          <a:r>
            <a:rPr lang="en-US" sz="1300" kern="1200" dirty="0"/>
            <a:t> met </a:t>
          </a:r>
          <a:r>
            <a:rPr lang="en-US" sz="1300" kern="1200" dirty="0" err="1"/>
            <a:t>directie</a:t>
          </a:r>
          <a:r>
            <a:rPr lang="en-US" sz="1300" kern="1200" dirty="0"/>
            <a:t> en </a:t>
          </a:r>
          <a:r>
            <a:rPr lang="en-US" sz="1300" kern="1200" dirty="0" err="1"/>
            <a:t>bestuur</a:t>
          </a:r>
          <a:r>
            <a:rPr lang="en-US" sz="1300" kern="1200" dirty="0"/>
            <a:t>.</a:t>
          </a:r>
        </a:p>
      </dsp:txBody>
      <dsp:txXfrm>
        <a:off x="8665500" y="30772"/>
        <a:ext cx="2347780" cy="1408668"/>
      </dsp:txXfrm>
    </dsp:sp>
    <dsp:sp modelId="{31EDF8BA-F984-49DA-A7F5-9BD529030E82}">
      <dsp:nvSpPr>
        <dsp:cNvPr id="0" name=""/>
        <dsp:cNvSpPr/>
      </dsp:nvSpPr>
      <dsp:spPr>
        <a:xfrm>
          <a:off x="2348171" y="2638044"/>
          <a:ext cx="509389" cy="91440"/>
        </a:xfrm>
        <a:custGeom>
          <a:avLst/>
          <a:gdLst/>
          <a:ahLst/>
          <a:cxnLst/>
          <a:rect l="0" t="0" r="0" b="0"/>
          <a:pathLst>
            <a:path>
              <a:moveTo>
                <a:pt x="0" y="45720"/>
              </a:moveTo>
              <a:lnTo>
                <a:pt x="5093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9366" y="2681064"/>
        <a:ext cx="26999" cy="5399"/>
      </dsp:txXfrm>
    </dsp:sp>
    <dsp:sp modelId="{623020EC-12AD-473D-A77F-1134ED0DEC73}">
      <dsp:nvSpPr>
        <dsp:cNvPr id="0" name=""/>
        <dsp:cNvSpPr/>
      </dsp:nvSpPr>
      <dsp:spPr>
        <a:xfrm>
          <a:off x="2191" y="1979429"/>
          <a:ext cx="2347780" cy="14086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043" tIns="120758" rIns="115043" bIns="120758" numCol="1" spcCol="1270" anchor="ctr" anchorCtr="0">
          <a:noAutofit/>
        </a:bodyPr>
        <a:lstStyle/>
        <a:p>
          <a:pPr marL="0" lvl="0" indent="0" algn="ctr" defTabSz="577850">
            <a:lnSpc>
              <a:spcPct val="90000"/>
            </a:lnSpc>
            <a:spcBef>
              <a:spcPct val="0"/>
            </a:spcBef>
            <a:spcAft>
              <a:spcPct val="35000"/>
            </a:spcAft>
            <a:buNone/>
          </a:pPr>
          <a:r>
            <a:rPr lang="en-US" sz="1300" kern="1200" dirty="0"/>
            <a:t>Maak </a:t>
          </a:r>
          <a:r>
            <a:rPr lang="en-US" sz="1300" kern="1200" dirty="0" err="1"/>
            <a:t>een</a:t>
          </a:r>
          <a:r>
            <a:rPr lang="en-US" sz="1300" kern="1200" dirty="0"/>
            <a:t> </a:t>
          </a:r>
          <a:r>
            <a:rPr lang="en-US" sz="1300" kern="1200" dirty="0" err="1"/>
            <a:t>ingroeiplan</a:t>
          </a:r>
          <a:r>
            <a:rPr lang="en-US" sz="1300" kern="1200" dirty="0"/>
            <a:t> </a:t>
          </a:r>
          <a:r>
            <a:rPr lang="en-US" sz="1300" kern="1200" dirty="0" err="1"/>
            <a:t>als</a:t>
          </a:r>
          <a:r>
            <a:rPr lang="en-US" sz="1300" kern="1200" dirty="0"/>
            <a:t> </a:t>
          </a:r>
          <a:r>
            <a:rPr lang="en-US" sz="1300" kern="1200" dirty="0" err="1"/>
            <a:t>een</a:t>
          </a:r>
          <a:r>
            <a:rPr lang="en-US" sz="1300" kern="1200" dirty="0"/>
            <a:t> </a:t>
          </a:r>
          <a:r>
            <a:rPr lang="en-US" sz="1300" kern="1200" dirty="0" err="1"/>
            <a:t>leerling</a:t>
          </a:r>
          <a:r>
            <a:rPr lang="en-US" sz="1300" kern="1200" dirty="0"/>
            <a:t> </a:t>
          </a:r>
          <a:r>
            <a:rPr lang="en-US" sz="1300" kern="1200" dirty="0" err="1"/>
            <a:t>niet</a:t>
          </a:r>
          <a:r>
            <a:rPr lang="en-US" sz="1300" kern="1200" dirty="0"/>
            <a:t> </a:t>
          </a:r>
          <a:r>
            <a:rPr lang="en-US" sz="1300" kern="1200" dirty="0" err="1"/>
            <a:t>volledig</a:t>
          </a:r>
          <a:r>
            <a:rPr lang="en-US" sz="1300" kern="1200" dirty="0"/>
            <a:t> </a:t>
          </a:r>
          <a:r>
            <a:rPr lang="en-US" sz="1300" kern="1200" dirty="0" err="1"/>
            <a:t>naar</a:t>
          </a:r>
          <a:r>
            <a:rPr lang="en-US" sz="1300" kern="1200" dirty="0"/>
            <a:t> school </a:t>
          </a:r>
          <a:r>
            <a:rPr lang="en-US" sz="1300" kern="1200" dirty="0" err="1"/>
            <a:t>kan.</a:t>
          </a:r>
          <a:r>
            <a:rPr lang="en-US" sz="1300" kern="1200" dirty="0"/>
            <a:t> </a:t>
          </a:r>
          <a:r>
            <a:rPr lang="en-US" sz="1300" kern="1200" dirty="0" err="1"/>
            <a:t>Beschrijf</a:t>
          </a:r>
          <a:r>
            <a:rPr lang="en-US" sz="1300" kern="1200" dirty="0"/>
            <a:t> wat </a:t>
          </a:r>
          <a:r>
            <a:rPr lang="en-US" sz="1300" kern="1200" dirty="0" err="1"/>
            <a:t>wel</a:t>
          </a:r>
          <a:r>
            <a:rPr lang="en-US" sz="1300" kern="1200" dirty="0"/>
            <a:t> </a:t>
          </a:r>
          <a:r>
            <a:rPr lang="en-US" sz="1300" kern="1200" dirty="0" err="1"/>
            <a:t>kan</a:t>
          </a:r>
          <a:r>
            <a:rPr lang="en-US" sz="1300" kern="1200" dirty="0"/>
            <a:t> en wat de </a:t>
          </a:r>
          <a:r>
            <a:rPr lang="en-US" sz="1300" kern="1200" dirty="0" err="1"/>
            <a:t>gemaakte</a:t>
          </a:r>
          <a:r>
            <a:rPr lang="en-US" sz="1300" kern="1200" dirty="0"/>
            <a:t> </a:t>
          </a:r>
          <a:r>
            <a:rPr lang="en-US" sz="1300" kern="1200" dirty="0" err="1"/>
            <a:t>afspraken</a:t>
          </a:r>
          <a:r>
            <a:rPr lang="en-US" sz="1300" kern="1200" dirty="0"/>
            <a:t> </a:t>
          </a:r>
          <a:r>
            <a:rPr lang="en-US" sz="1300" kern="1200" dirty="0" err="1"/>
            <a:t>zijn</a:t>
          </a:r>
          <a:r>
            <a:rPr lang="en-US" sz="1300" kern="1200" dirty="0"/>
            <a:t> met </a:t>
          </a:r>
          <a:r>
            <a:rPr lang="en-US" sz="1300" kern="1200" dirty="0" err="1"/>
            <a:t>daarbij</a:t>
          </a:r>
          <a:r>
            <a:rPr lang="en-US" sz="1300" kern="1200" dirty="0"/>
            <a:t> het </a:t>
          </a:r>
          <a:r>
            <a:rPr lang="en-US" sz="1300" kern="1200" dirty="0" err="1"/>
            <a:t>perspectief</a:t>
          </a:r>
          <a:r>
            <a:rPr lang="en-US" sz="1300" kern="1200" dirty="0"/>
            <a:t> van de </a:t>
          </a:r>
          <a:r>
            <a:rPr lang="en-US" sz="1300" kern="1200" dirty="0" err="1"/>
            <a:t>lln</a:t>
          </a:r>
          <a:r>
            <a:rPr lang="en-US" sz="1300" kern="1200" dirty="0"/>
            <a:t>.</a:t>
          </a:r>
        </a:p>
      </dsp:txBody>
      <dsp:txXfrm>
        <a:off x="2191" y="1979429"/>
        <a:ext cx="2347780" cy="1408668"/>
      </dsp:txXfrm>
    </dsp:sp>
    <dsp:sp modelId="{28096C05-E8B3-43A0-9D16-9636CB780244}">
      <dsp:nvSpPr>
        <dsp:cNvPr id="0" name=""/>
        <dsp:cNvSpPr/>
      </dsp:nvSpPr>
      <dsp:spPr>
        <a:xfrm>
          <a:off x="5235941" y="2638044"/>
          <a:ext cx="509389" cy="91440"/>
        </a:xfrm>
        <a:custGeom>
          <a:avLst/>
          <a:gdLst/>
          <a:ahLst/>
          <a:cxnLst/>
          <a:rect l="0" t="0" r="0" b="0"/>
          <a:pathLst>
            <a:path>
              <a:moveTo>
                <a:pt x="0" y="45720"/>
              </a:moveTo>
              <a:lnTo>
                <a:pt x="5093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7136" y="2681064"/>
        <a:ext cx="26999" cy="5399"/>
      </dsp:txXfrm>
    </dsp:sp>
    <dsp:sp modelId="{0A32D7A9-E1FC-4ED0-80F7-BD2B5D9EE35B}">
      <dsp:nvSpPr>
        <dsp:cNvPr id="0" name=""/>
        <dsp:cNvSpPr/>
      </dsp:nvSpPr>
      <dsp:spPr>
        <a:xfrm>
          <a:off x="2889961" y="1979429"/>
          <a:ext cx="2347780" cy="14086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043" tIns="120758" rIns="115043" bIns="120758" numCol="1" spcCol="1270" anchor="ctr" anchorCtr="0">
          <a:noAutofit/>
        </a:bodyPr>
        <a:lstStyle/>
        <a:p>
          <a:pPr marL="0" lvl="0" indent="0" algn="ctr" defTabSz="577850">
            <a:lnSpc>
              <a:spcPct val="90000"/>
            </a:lnSpc>
            <a:spcBef>
              <a:spcPct val="0"/>
            </a:spcBef>
            <a:spcAft>
              <a:spcPct val="35000"/>
            </a:spcAft>
            <a:buNone/>
          </a:pPr>
          <a:r>
            <a:rPr lang="en-US" sz="1300" kern="1200" dirty="0"/>
            <a:t>Bij </a:t>
          </a:r>
          <a:r>
            <a:rPr lang="en-US" sz="1300" kern="1200" dirty="0" err="1"/>
            <a:t>medisch</a:t>
          </a:r>
          <a:r>
            <a:rPr lang="en-US" sz="1300" kern="1200" dirty="0"/>
            <a:t> </a:t>
          </a:r>
          <a:r>
            <a:rPr lang="en-US" sz="1300" kern="1200" dirty="0" err="1"/>
            <a:t>handelen</a:t>
          </a:r>
          <a:r>
            <a:rPr lang="en-US" sz="1300" kern="1200" dirty="0"/>
            <a:t>: leg de </a:t>
          </a:r>
          <a:r>
            <a:rPr lang="en-US" sz="1300" kern="1200" dirty="0" err="1"/>
            <a:t>afspraken</a:t>
          </a:r>
          <a:r>
            <a:rPr lang="en-US" sz="1300" kern="1200" dirty="0"/>
            <a:t> vast in LVS en </a:t>
          </a:r>
          <a:r>
            <a:rPr lang="en-US" sz="1300" kern="1200" dirty="0" err="1"/>
            <a:t>bespreek</a:t>
          </a:r>
          <a:r>
            <a:rPr lang="en-US" sz="1300" kern="1200" dirty="0"/>
            <a:t> </a:t>
          </a:r>
          <a:r>
            <a:rPr lang="en-US" sz="1300" kern="1200" dirty="0" err="1"/>
            <a:t>dit</a:t>
          </a:r>
          <a:r>
            <a:rPr lang="en-US" sz="1300" kern="1200" dirty="0"/>
            <a:t> </a:t>
          </a:r>
          <a:r>
            <a:rPr lang="en-US" sz="1300" kern="1200" dirty="0" err="1"/>
            <a:t>minimaal</a:t>
          </a:r>
          <a:r>
            <a:rPr lang="en-US" sz="1300" kern="1200" dirty="0"/>
            <a:t> 1 </a:t>
          </a:r>
          <a:r>
            <a:rPr lang="en-US" sz="1300" kern="1200" dirty="0" err="1"/>
            <a:t>keer</a:t>
          </a:r>
          <a:r>
            <a:rPr lang="en-US" sz="1300" kern="1200" dirty="0"/>
            <a:t> per </a:t>
          </a:r>
          <a:r>
            <a:rPr lang="en-US" sz="1300" kern="1200" dirty="0" err="1"/>
            <a:t>jaar</a:t>
          </a:r>
          <a:r>
            <a:rPr lang="en-US" sz="1300" kern="1200" dirty="0"/>
            <a:t>.</a:t>
          </a:r>
        </a:p>
      </dsp:txBody>
      <dsp:txXfrm>
        <a:off x="2889961" y="1979429"/>
        <a:ext cx="2347780" cy="1408668"/>
      </dsp:txXfrm>
    </dsp:sp>
    <dsp:sp modelId="{030E4758-2CDA-47E0-B0E5-9EE0565C5CFE}">
      <dsp:nvSpPr>
        <dsp:cNvPr id="0" name=""/>
        <dsp:cNvSpPr/>
      </dsp:nvSpPr>
      <dsp:spPr>
        <a:xfrm>
          <a:off x="8123710" y="2638044"/>
          <a:ext cx="509389" cy="91440"/>
        </a:xfrm>
        <a:custGeom>
          <a:avLst/>
          <a:gdLst/>
          <a:ahLst/>
          <a:cxnLst/>
          <a:rect l="0" t="0" r="0" b="0"/>
          <a:pathLst>
            <a:path>
              <a:moveTo>
                <a:pt x="0" y="45720"/>
              </a:moveTo>
              <a:lnTo>
                <a:pt x="5093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64905" y="2681064"/>
        <a:ext cx="26999" cy="5399"/>
      </dsp:txXfrm>
    </dsp:sp>
    <dsp:sp modelId="{8A822767-8750-4B4C-ADFD-B5EFC5167798}">
      <dsp:nvSpPr>
        <dsp:cNvPr id="0" name=""/>
        <dsp:cNvSpPr/>
      </dsp:nvSpPr>
      <dsp:spPr>
        <a:xfrm>
          <a:off x="5777730" y="1979429"/>
          <a:ext cx="2347780" cy="14086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043" tIns="120758" rIns="115043" bIns="120758" numCol="1" spcCol="1270" anchor="ctr" anchorCtr="0">
          <a:noAutofit/>
        </a:bodyPr>
        <a:lstStyle/>
        <a:p>
          <a:pPr marL="0" lvl="0" indent="0" algn="ctr" defTabSz="577850">
            <a:lnSpc>
              <a:spcPct val="90000"/>
            </a:lnSpc>
            <a:spcBef>
              <a:spcPct val="0"/>
            </a:spcBef>
            <a:spcAft>
              <a:spcPct val="35000"/>
            </a:spcAft>
            <a:buNone/>
          </a:pPr>
          <a:r>
            <a:rPr lang="en-US" sz="1300" kern="1200"/>
            <a:t>Zorg dat de lln wekelijks contact houdt met school/ leerlingen/ leerkracht.</a:t>
          </a:r>
        </a:p>
      </dsp:txBody>
      <dsp:txXfrm>
        <a:off x="5777730" y="1979429"/>
        <a:ext cx="2347780" cy="1408668"/>
      </dsp:txXfrm>
    </dsp:sp>
    <dsp:sp modelId="{7D2E71DB-6455-43D7-9EED-7BB92CBDD068}">
      <dsp:nvSpPr>
        <dsp:cNvPr id="0" name=""/>
        <dsp:cNvSpPr/>
      </dsp:nvSpPr>
      <dsp:spPr>
        <a:xfrm>
          <a:off x="1176081" y="3386298"/>
          <a:ext cx="8663308" cy="509389"/>
        </a:xfrm>
        <a:custGeom>
          <a:avLst/>
          <a:gdLst/>
          <a:ahLst/>
          <a:cxnLst/>
          <a:rect l="0" t="0" r="0" b="0"/>
          <a:pathLst>
            <a:path>
              <a:moveTo>
                <a:pt x="8663308" y="0"/>
              </a:moveTo>
              <a:lnTo>
                <a:pt x="8663308" y="271794"/>
              </a:lnTo>
              <a:lnTo>
                <a:pt x="0" y="271794"/>
              </a:lnTo>
              <a:lnTo>
                <a:pt x="0" y="509389"/>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0732" y="3638292"/>
        <a:ext cx="434006" cy="5399"/>
      </dsp:txXfrm>
    </dsp:sp>
    <dsp:sp modelId="{8A1CFE98-4C66-415D-B32C-C89AA9D0A2CE}">
      <dsp:nvSpPr>
        <dsp:cNvPr id="0" name=""/>
        <dsp:cNvSpPr/>
      </dsp:nvSpPr>
      <dsp:spPr>
        <a:xfrm>
          <a:off x="8665500" y="1979429"/>
          <a:ext cx="2347780" cy="14086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043" tIns="120758" rIns="115043" bIns="120758" numCol="1" spcCol="1270" anchor="ctr" anchorCtr="0">
          <a:noAutofit/>
        </a:bodyPr>
        <a:lstStyle/>
        <a:p>
          <a:pPr marL="0" lvl="0" indent="0" algn="ctr" defTabSz="577850">
            <a:lnSpc>
              <a:spcPct val="90000"/>
            </a:lnSpc>
            <a:spcBef>
              <a:spcPct val="0"/>
            </a:spcBef>
            <a:spcAft>
              <a:spcPct val="35000"/>
            </a:spcAft>
            <a:buNone/>
          </a:pPr>
          <a:r>
            <a:rPr lang="en-US" sz="1300" kern="1200"/>
            <a:t>Vraag schoolmaatschappelijk werk gedurende het verzuim de ouders te ondersteunen.</a:t>
          </a:r>
        </a:p>
      </dsp:txBody>
      <dsp:txXfrm>
        <a:off x="8665500" y="1979429"/>
        <a:ext cx="2347780" cy="1408668"/>
      </dsp:txXfrm>
    </dsp:sp>
    <dsp:sp modelId="{9B0C98C6-0BEF-47E6-9C97-CD9FBB00E387}">
      <dsp:nvSpPr>
        <dsp:cNvPr id="0" name=""/>
        <dsp:cNvSpPr/>
      </dsp:nvSpPr>
      <dsp:spPr>
        <a:xfrm>
          <a:off x="2348171" y="4586701"/>
          <a:ext cx="509389" cy="91440"/>
        </a:xfrm>
        <a:custGeom>
          <a:avLst/>
          <a:gdLst/>
          <a:ahLst/>
          <a:cxnLst/>
          <a:rect l="0" t="0" r="0" b="0"/>
          <a:pathLst>
            <a:path>
              <a:moveTo>
                <a:pt x="0" y="45720"/>
              </a:moveTo>
              <a:lnTo>
                <a:pt x="5093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9366" y="4629721"/>
        <a:ext cx="26999" cy="5399"/>
      </dsp:txXfrm>
    </dsp:sp>
    <dsp:sp modelId="{0798E2FB-F3D0-40F4-8AE1-353DDB7F87A8}">
      <dsp:nvSpPr>
        <dsp:cNvPr id="0" name=""/>
        <dsp:cNvSpPr/>
      </dsp:nvSpPr>
      <dsp:spPr>
        <a:xfrm>
          <a:off x="2191" y="3928087"/>
          <a:ext cx="2347780" cy="14086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043" tIns="120758" rIns="115043" bIns="120758" numCol="1" spcCol="1270" anchor="ctr" anchorCtr="0">
          <a:noAutofit/>
        </a:bodyPr>
        <a:lstStyle/>
        <a:p>
          <a:pPr marL="0" lvl="0" indent="0" algn="ctr" defTabSz="533400">
            <a:lnSpc>
              <a:spcPct val="90000"/>
            </a:lnSpc>
            <a:spcBef>
              <a:spcPct val="0"/>
            </a:spcBef>
            <a:spcAft>
              <a:spcPct val="35000"/>
            </a:spcAft>
            <a:buNone/>
          </a:pPr>
          <a:r>
            <a:rPr lang="en-US" sz="1200" kern="1200" dirty="0" err="1"/>
            <a:t>Overleg</a:t>
          </a:r>
          <a:r>
            <a:rPr lang="en-US" sz="1200" kern="1200" dirty="0"/>
            <a:t> in OT</a:t>
          </a:r>
        </a:p>
      </dsp:txBody>
      <dsp:txXfrm>
        <a:off x="2191" y="3928087"/>
        <a:ext cx="2347780" cy="1408668"/>
      </dsp:txXfrm>
    </dsp:sp>
    <dsp:sp modelId="{E3BCDDF6-0E5E-43B6-BB61-07253D2F8E71}">
      <dsp:nvSpPr>
        <dsp:cNvPr id="0" name=""/>
        <dsp:cNvSpPr/>
      </dsp:nvSpPr>
      <dsp:spPr>
        <a:xfrm>
          <a:off x="2889961" y="3928087"/>
          <a:ext cx="2347780" cy="140866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043" tIns="120758" rIns="115043" bIns="120758" numCol="1" spcCol="1270" anchor="ctr" anchorCtr="0">
          <a:noAutofit/>
        </a:bodyPr>
        <a:lstStyle/>
        <a:p>
          <a:pPr marL="0" lvl="0" indent="0" algn="ctr" defTabSz="577850">
            <a:lnSpc>
              <a:spcPct val="90000"/>
            </a:lnSpc>
            <a:spcBef>
              <a:spcPct val="0"/>
            </a:spcBef>
            <a:spcAft>
              <a:spcPct val="35000"/>
            </a:spcAft>
            <a:buNone/>
          </a:pPr>
          <a:r>
            <a:rPr lang="en-US" sz="1300" kern="1200" dirty="0"/>
            <a:t>Plan </a:t>
          </a:r>
          <a:r>
            <a:rPr lang="en-US" sz="1300" kern="1200" dirty="0" err="1"/>
            <a:t>minimaal</a:t>
          </a:r>
          <a:r>
            <a:rPr lang="en-US" sz="1300" kern="1200" dirty="0"/>
            <a:t> 2 </a:t>
          </a:r>
          <a:r>
            <a:rPr lang="en-US" sz="1300" kern="1200" dirty="0" err="1"/>
            <a:t>keer</a:t>
          </a:r>
          <a:r>
            <a:rPr lang="en-US" sz="1300" kern="1200" dirty="0"/>
            <a:t> per </a:t>
          </a:r>
          <a:r>
            <a:rPr lang="en-US" sz="1300" kern="1200" dirty="0" err="1"/>
            <a:t>jaar</a:t>
          </a:r>
          <a:r>
            <a:rPr lang="en-US" sz="1300" kern="1200" dirty="0"/>
            <a:t> </a:t>
          </a:r>
          <a:r>
            <a:rPr lang="en-US" sz="1300" kern="1200" dirty="0" err="1"/>
            <a:t>een</a:t>
          </a:r>
          <a:r>
            <a:rPr lang="en-US" sz="1300" kern="1200" dirty="0"/>
            <a:t> OPP </a:t>
          </a:r>
          <a:r>
            <a:rPr lang="en-US" sz="1300" kern="1200" dirty="0" err="1"/>
            <a:t>gesprek</a:t>
          </a:r>
          <a:r>
            <a:rPr lang="en-US" sz="1300" kern="1200" dirty="0"/>
            <a:t>.</a:t>
          </a:r>
        </a:p>
      </dsp:txBody>
      <dsp:txXfrm>
        <a:off x="2889961" y="3928087"/>
        <a:ext cx="2347780" cy="140866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7490B-0B4E-40B3-931A-42EB9F95DCD9}" type="datetimeFigureOut">
              <a:rPr lang="nl-NL" smtClean="0"/>
              <a:t>16-12-2025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C9DFF-675C-482D-8DB7-1F47CBA75C53}" type="slidenum">
              <a:rPr lang="nl-NL" smtClean="0"/>
              <a:t>‹nr.›</a:t>
            </a:fld>
            <a:endParaRPr lang="nl-NL"/>
          </a:p>
        </p:txBody>
      </p:sp>
    </p:spTree>
    <p:extLst>
      <p:ext uri="{BB962C8B-B14F-4D97-AF65-F5344CB8AC3E}">
        <p14:creationId xmlns:p14="http://schemas.microsoft.com/office/powerpoint/2010/main" val="126304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9C9DFF-675C-482D-8DB7-1F47CBA75C53}" type="slidenum">
              <a:rPr lang="nl-NL" smtClean="0"/>
              <a:t>11</a:t>
            </a:fld>
            <a:endParaRPr lang="nl-NL"/>
          </a:p>
        </p:txBody>
      </p:sp>
    </p:spTree>
    <p:extLst>
      <p:ext uri="{BB962C8B-B14F-4D97-AF65-F5344CB8AC3E}">
        <p14:creationId xmlns:p14="http://schemas.microsoft.com/office/powerpoint/2010/main" val="135822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39338-472E-2185-A18D-EE1C111C846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19461BF-798F-AC71-F283-EF9F0D85C4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7236CF-43E9-B8A9-991B-54B61BF9A3BC}"/>
              </a:ext>
            </a:extLst>
          </p:cNvPr>
          <p:cNvSpPr>
            <a:spLocks noGrp="1"/>
          </p:cNvSpPr>
          <p:nvPr>
            <p:ph type="dt" sz="half" idx="10"/>
          </p:nvPr>
        </p:nvSpPr>
        <p:spPr/>
        <p:txBody>
          <a:bodyPr/>
          <a:lstStyle/>
          <a:p>
            <a:fld id="{24350528-079D-4FCA-92DE-FDFE3FF1E448}" type="datetimeFigureOut">
              <a:rPr lang="nl-NL" smtClean="0"/>
              <a:t>16-12-2025</a:t>
            </a:fld>
            <a:endParaRPr lang="nl-NL"/>
          </a:p>
        </p:txBody>
      </p:sp>
      <p:sp>
        <p:nvSpPr>
          <p:cNvPr id="5" name="Tijdelijke aanduiding voor voettekst 4">
            <a:extLst>
              <a:ext uri="{FF2B5EF4-FFF2-40B4-BE49-F238E27FC236}">
                <a16:creationId xmlns:a16="http://schemas.microsoft.com/office/drawing/2014/main" id="{30279860-164B-80B8-820B-2C3E719E8D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2857A1-857B-C8E0-F630-167FE49D8A78}"/>
              </a:ext>
            </a:extLst>
          </p:cNvPr>
          <p:cNvSpPr>
            <a:spLocks noGrp="1"/>
          </p:cNvSpPr>
          <p:nvPr>
            <p:ph type="sldNum" sz="quarter" idx="12"/>
          </p:nvPr>
        </p:nvSpPr>
        <p:spPr/>
        <p:txBody>
          <a:bodyPr/>
          <a:lstStyle/>
          <a:p>
            <a:fld id="{7F851282-DDEA-4F73-9789-018468E14D51}" type="slidenum">
              <a:rPr lang="nl-NL" smtClean="0"/>
              <a:t>‹nr.›</a:t>
            </a:fld>
            <a:endParaRPr lang="nl-NL"/>
          </a:p>
        </p:txBody>
      </p:sp>
    </p:spTree>
    <p:extLst>
      <p:ext uri="{BB962C8B-B14F-4D97-AF65-F5344CB8AC3E}">
        <p14:creationId xmlns:p14="http://schemas.microsoft.com/office/powerpoint/2010/main" val="331828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63378-E6C7-621C-2055-DCE350CA487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7F90C5F-10D2-E296-3EE0-4A280109B92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B93551A-4549-BDE3-1C7B-66E5D239DDD7}"/>
              </a:ext>
            </a:extLst>
          </p:cNvPr>
          <p:cNvSpPr>
            <a:spLocks noGrp="1"/>
          </p:cNvSpPr>
          <p:nvPr>
            <p:ph type="dt" sz="half" idx="10"/>
          </p:nvPr>
        </p:nvSpPr>
        <p:spPr/>
        <p:txBody>
          <a:bodyPr/>
          <a:lstStyle/>
          <a:p>
            <a:fld id="{24350528-079D-4FCA-92DE-FDFE3FF1E448}" type="datetimeFigureOut">
              <a:rPr lang="nl-NL" smtClean="0"/>
              <a:t>16-12-2025</a:t>
            </a:fld>
            <a:endParaRPr lang="nl-NL"/>
          </a:p>
        </p:txBody>
      </p:sp>
      <p:sp>
        <p:nvSpPr>
          <p:cNvPr id="5" name="Tijdelijke aanduiding voor voettekst 4">
            <a:extLst>
              <a:ext uri="{FF2B5EF4-FFF2-40B4-BE49-F238E27FC236}">
                <a16:creationId xmlns:a16="http://schemas.microsoft.com/office/drawing/2014/main" id="{0F5DAA28-703F-3D77-BFC0-2B1615B961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265BA8-CD04-CEA8-CC79-C609C090F9A9}"/>
              </a:ext>
            </a:extLst>
          </p:cNvPr>
          <p:cNvSpPr>
            <a:spLocks noGrp="1"/>
          </p:cNvSpPr>
          <p:nvPr>
            <p:ph type="sldNum" sz="quarter" idx="12"/>
          </p:nvPr>
        </p:nvSpPr>
        <p:spPr/>
        <p:txBody>
          <a:bodyPr/>
          <a:lstStyle/>
          <a:p>
            <a:fld id="{7F851282-DDEA-4F73-9789-018468E14D51}" type="slidenum">
              <a:rPr lang="nl-NL" smtClean="0"/>
              <a:t>‹nr.›</a:t>
            </a:fld>
            <a:endParaRPr lang="nl-NL"/>
          </a:p>
        </p:txBody>
      </p:sp>
    </p:spTree>
    <p:extLst>
      <p:ext uri="{BB962C8B-B14F-4D97-AF65-F5344CB8AC3E}">
        <p14:creationId xmlns:p14="http://schemas.microsoft.com/office/powerpoint/2010/main" val="81721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C87A8B4-E702-FD66-0B5F-27657E11CFC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1D115F9-A533-F4FA-C7EE-E0662FBC8AC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CDB461-C00A-B528-A2C9-2D5FD1E960B2}"/>
              </a:ext>
            </a:extLst>
          </p:cNvPr>
          <p:cNvSpPr>
            <a:spLocks noGrp="1"/>
          </p:cNvSpPr>
          <p:nvPr>
            <p:ph type="dt" sz="half" idx="10"/>
          </p:nvPr>
        </p:nvSpPr>
        <p:spPr/>
        <p:txBody>
          <a:bodyPr/>
          <a:lstStyle/>
          <a:p>
            <a:fld id="{24350528-079D-4FCA-92DE-FDFE3FF1E448}" type="datetimeFigureOut">
              <a:rPr lang="nl-NL" smtClean="0"/>
              <a:t>16-12-2025</a:t>
            </a:fld>
            <a:endParaRPr lang="nl-NL"/>
          </a:p>
        </p:txBody>
      </p:sp>
      <p:sp>
        <p:nvSpPr>
          <p:cNvPr id="5" name="Tijdelijke aanduiding voor voettekst 4">
            <a:extLst>
              <a:ext uri="{FF2B5EF4-FFF2-40B4-BE49-F238E27FC236}">
                <a16:creationId xmlns:a16="http://schemas.microsoft.com/office/drawing/2014/main" id="{AC544E25-C048-A099-AFC0-CBB2D3FDDAD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264A5C-E71A-8666-4895-26AFC4A5AF95}"/>
              </a:ext>
            </a:extLst>
          </p:cNvPr>
          <p:cNvSpPr>
            <a:spLocks noGrp="1"/>
          </p:cNvSpPr>
          <p:nvPr>
            <p:ph type="sldNum" sz="quarter" idx="12"/>
          </p:nvPr>
        </p:nvSpPr>
        <p:spPr/>
        <p:txBody>
          <a:bodyPr/>
          <a:lstStyle/>
          <a:p>
            <a:fld id="{7F851282-DDEA-4F73-9789-018468E14D51}" type="slidenum">
              <a:rPr lang="nl-NL" smtClean="0"/>
              <a:t>‹nr.›</a:t>
            </a:fld>
            <a:endParaRPr lang="nl-NL"/>
          </a:p>
        </p:txBody>
      </p:sp>
    </p:spTree>
    <p:extLst>
      <p:ext uri="{BB962C8B-B14F-4D97-AF65-F5344CB8AC3E}">
        <p14:creationId xmlns:p14="http://schemas.microsoft.com/office/powerpoint/2010/main" val="347345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C4796-695E-2281-3433-EF8C18B3532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94D511A-0559-1619-94EC-AC9306F9743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B23DFB-4FFA-FFB6-29F2-170B9D1DC522}"/>
              </a:ext>
            </a:extLst>
          </p:cNvPr>
          <p:cNvSpPr>
            <a:spLocks noGrp="1"/>
          </p:cNvSpPr>
          <p:nvPr>
            <p:ph type="dt" sz="half" idx="10"/>
          </p:nvPr>
        </p:nvSpPr>
        <p:spPr/>
        <p:txBody>
          <a:bodyPr/>
          <a:lstStyle/>
          <a:p>
            <a:fld id="{24350528-079D-4FCA-92DE-FDFE3FF1E448}" type="datetimeFigureOut">
              <a:rPr lang="nl-NL" smtClean="0"/>
              <a:t>16-12-2025</a:t>
            </a:fld>
            <a:endParaRPr lang="nl-NL"/>
          </a:p>
        </p:txBody>
      </p:sp>
      <p:sp>
        <p:nvSpPr>
          <p:cNvPr id="5" name="Tijdelijke aanduiding voor voettekst 4">
            <a:extLst>
              <a:ext uri="{FF2B5EF4-FFF2-40B4-BE49-F238E27FC236}">
                <a16:creationId xmlns:a16="http://schemas.microsoft.com/office/drawing/2014/main" id="{C57B9B20-E691-4DBB-70C1-2FDD35A554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8CD993-AA50-CFA9-F3E3-0C053D5A7C24}"/>
              </a:ext>
            </a:extLst>
          </p:cNvPr>
          <p:cNvSpPr>
            <a:spLocks noGrp="1"/>
          </p:cNvSpPr>
          <p:nvPr>
            <p:ph type="sldNum" sz="quarter" idx="12"/>
          </p:nvPr>
        </p:nvSpPr>
        <p:spPr/>
        <p:txBody>
          <a:bodyPr/>
          <a:lstStyle/>
          <a:p>
            <a:fld id="{7F851282-DDEA-4F73-9789-018468E14D51}" type="slidenum">
              <a:rPr lang="nl-NL" smtClean="0"/>
              <a:t>‹nr.›</a:t>
            </a:fld>
            <a:endParaRPr lang="nl-NL"/>
          </a:p>
        </p:txBody>
      </p:sp>
    </p:spTree>
    <p:extLst>
      <p:ext uri="{BB962C8B-B14F-4D97-AF65-F5344CB8AC3E}">
        <p14:creationId xmlns:p14="http://schemas.microsoft.com/office/powerpoint/2010/main" val="38162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0D44F-61D8-8ED5-5601-87A3AE8AE4C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8E21FCD-3D80-0777-E54C-B76DEFBBD4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0FCC75D-D4F5-9ACB-6383-213FEFBF90B9}"/>
              </a:ext>
            </a:extLst>
          </p:cNvPr>
          <p:cNvSpPr>
            <a:spLocks noGrp="1"/>
          </p:cNvSpPr>
          <p:nvPr>
            <p:ph type="dt" sz="half" idx="10"/>
          </p:nvPr>
        </p:nvSpPr>
        <p:spPr/>
        <p:txBody>
          <a:bodyPr/>
          <a:lstStyle/>
          <a:p>
            <a:fld id="{24350528-079D-4FCA-92DE-FDFE3FF1E448}" type="datetimeFigureOut">
              <a:rPr lang="nl-NL" smtClean="0"/>
              <a:t>16-12-2025</a:t>
            </a:fld>
            <a:endParaRPr lang="nl-NL"/>
          </a:p>
        </p:txBody>
      </p:sp>
      <p:sp>
        <p:nvSpPr>
          <p:cNvPr id="5" name="Tijdelijke aanduiding voor voettekst 4">
            <a:extLst>
              <a:ext uri="{FF2B5EF4-FFF2-40B4-BE49-F238E27FC236}">
                <a16:creationId xmlns:a16="http://schemas.microsoft.com/office/drawing/2014/main" id="{530D2582-AE8A-215E-D568-A238376161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DC3DA8-8E1D-2B48-97B3-D909B0C0EEB4}"/>
              </a:ext>
            </a:extLst>
          </p:cNvPr>
          <p:cNvSpPr>
            <a:spLocks noGrp="1"/>
          </p:cNvSpPr>
          <p:nvPr>
            <p:ph type="sldNum" sz="quarter" idx="12"/>
          </p:nvPr>
        </p:nvSpPr>
        <p:spPr/>
        <p:txBody>
          <a:bodyPr/>
          <a:lstStyle/>
          <a:p>
            <a:fld id="{7F851282-DDEA-4F73-9789-018468E14D51}" type="slidenum">
              <a:rPr lang="nl-NL" smtClean="0"/>
              <a:t>‹nr.›</a:t>
            </a:fld>
            <a:endParaRPr lang="nl-NL"/>
          </a:p>
        </p:txBody>
      </p:sp>
    </p:spTree>
    <p:extLst>
      <p:ext uri="{BB962C8B-B14F-4D97-AF65-F5344CB8AC3E}">
        <p14:creationId xmlns:p14="http://schemas.microsoft.com/office/powerpoint/2010/main" val="323301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F63C2-FB54-AC26-65B1-27DCD2B9BF3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DFC946D-B5CA-5D32-DD20-712D5A43848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8E0C8FC-A7DF-3405-BF33-CDDBC277C91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99FA6D4-66AE-23CB-928F-026743AE7421}"/>
              </a:ext>
            </a:extLst>
          </p:cNvPr>
          <p:cNvSpPr>
            <a:spLocks noGrp="1"/>
          </p:cNvSpPr>
          <p:nvPr>
            <p:ph type="dt" sz="half" idx="10"/>
          </p:nvPr>
        </p:nvSpPr>
        <p:spPr/>
        <p:txBody>
          <a:bodyPr/>
          <a:lstStyle/>
          <a:p>
            <a:fld id="{24350528-079D-4FCA-92DE-FDFE3FF1E448}" type="datetimeFigureOut">
              <a:rPr lang="nl-NL" smtClean="0"/>
              <a:t>16-12-2025</a:t>
            </a:fld>
            <a:endParaRPr lang="nl-NL"/>
          </a:p>
        </p:txBody>
      </p:sp>
      <p:sp>
        <p:nvSpPr>
          <p:cNvPr id="6" name="Tijdelijke aanduiding voor voettekst 5">
            <a:extLst>
              <a:ext uri="{FF2B5EF4-FFF2-40B4-BE49-F238E27FC236}">
                <a16:creationId xmlns:a16="http://schemas.microsoft.com/office/drawing/2014/main" id="{FAE4A02C-22A3-2AA1-D81D-750EBD312A1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E1CCF1C-3407-2F3B-FB9A-B4780A5065D0}"/>
              </a:ext>
            </a:extLst>
          </p:cNvPr>
          <p:cNvSpPr>
            <a:spLocks noGrp="1"/>
          </p:cNvSpPr>
          <p:nvPr>
            <p:ph type="sldNum" sz="quarter" idx="12"/>
          </p:nvPr>
        </p:nvSpPr>
        <p:spPr/>
        <p:txBody>
          <a:bodyPr/>
          <a:lstStyle/>
          <a:p>
            <a:fld id="{7F851282-DDEA-4F73-9789-018468E14D51}" type="slidenum">
              <a:rPr lang="nl-NL" smtClean="0"/>
              <a:t>‹nr.›</a:t>
            </a:fld>
            <a:endParaRPr lang="nl-NL"/>
          </a:p>
        </p:txBody>
      </p:sp>
    </p:spTree>
    <p:extLst>
      <p:ext uri="{BB962C8B-B14F-4D97-AF65-F5344CB8AC3E}">
        <p14:creationId xmlns:p14="http://schemas.microsoft.com/office/powerpoint/2010/main" val="198565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4FB32-8038-BF66-223B-768F1972086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5BB9783-B002-4C49-C57C-E88011499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5F46C6F-45CA-12ED-5CFC-30941DA9E3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CA1CDDC-4C0C-4A80-DBB5-3A33221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2BA7E69-4B5F-706A-257C-ECA7FCCF4FC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5B11D16-2507-BEB8-23BA-C92D2D6CB2FD}"/>
              </a:ext>
            </a:extLst>
          </p:cNvPr>
          <p:cNvSpPr>
            <a:spLocks noGrp="1"/>
          </p:cNvSpPr>
          <p:nvPr>
            <p:ph type="dt" sz="half" idx="10"/>
          </p:nvPr>
        </p:nvSpPr>
        <p:spPr/>
        <p:txBody>
          <a:bodyPr/>
          <a:lstStyle/>
          <a:p>
            <a:fld id="{24350528-079D-4FCA-92DE-FDFE3FF1E448}" type="datetimeFigureOut">
              <a:rPr lang="nl-NL" smtClean="0"/>
              <a:t>16-12-2025</a:t>
            </a:fld>
            <a:endParaRPr lang="nl-NL"/>
          </a:p>
        </p:txBody>
      </p:sp>
      <p:sp>
        <p:nvSpPr>
          <p:cNvPr id="8" name="Tijdelijke aanduiding voor voettekst 7">
            <a:extLst>
              <a:ext uri="{FF2B5EF4-FFF2-40B4-BE49-F238E27FC236}">
                <a16:creationId xmlns:a16="http://schemas.microsoft.com/office/drawing/2014/main" id="{A1E19556-E5CA-064F-A19D-8BB5036C1C6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65D05E6-B219-2834-1AD6-17D8385CA4D0}"/>
              </a:ext>
            </a:extLst>
          </p:cNvPr>
          <p:cNvSpPr>
            <a:spLocks noGrp="1"/>
          </p:cNvSpPr>
          <p:nvPr>
            <p:ph type="sldNum" sz="quarter" idx="12"/>
          </p:nvPr>
        </p:nvSpPr>
        <p:spPr/>
        <p:txBody>
          <a:bodyPr/>
          <a:lstStyle/>
          <a:p>
            <a:fld id="{7F851282-DDEA-4F73-9789-018468E14D51}" type="slidenum">
              <a:rPr lang="nl-NL" smtClean="0"/>
              <a:t>‹nr.›</a:t>
            </a:fld>
            <a:endParaRPr lang="nl-NL"/>
          </a:p>
        </p:txBody>
      </p:sp>
    </p:spTree>
    <p:extLst>
      <p:ext uri="{BB962C8B-B14F-4D97-AF65-F5344CB8AC3E}">
        <p14:creationId xmlns:p14="http://schemas.microsoft.com/office/powerpoint/2010/main" val="2814797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F18C8-D7B0-E37C-2EBE-0823557E962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3D5833E-38F5-D94D-96AE-C1A886089178}"/>
              </a:ext>
            </a:extLst>
          </p:cNvPr>
          <p:cNvSpPr>
            <a:spLocks noGrp="1"/>
          </p:cNvSpPr>
          <p:nvPr>
            <p:ph type="dt" sz="half" idx="10"/>
          </p:nvPr>
        </p:nvSpPr>
        <p:spPr/>
        <p:txBody>
          <a:bodyPr/>
          <a:lstStyle/>
          <a:p>
            <a:fld id="{24350528-079D-4FCA-92DE-FDFE3FF1E448}" type="datetimeFigureOut">
              <a:rPr lang="nl-NL" smtClean="0"/>
              <a:t>16-12-2025</a:t>
            </a:fld>
            <a:endParaRPr lang="nl-NL"/>
          </a:p>
        </p:txBody>
      </p:sp>
      <p:sp>
        <p:nvSpPr>
          <p:cNvPr id="4" name="Tijdelijke aanduiding voor voettekst 3">
            <a:extLst>
              <a:ext uri="{FF2B5EF4-FFF2-40B4-BE49-F238E27FC236}">
                <a16:creationId xmlns:a16="http://schemas.microsoft.com/office/drawing/2014/main" id="{C621BB3B-19E3-2F5A-ABB5-7E867D4CB4B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486456C-DB06-FC2F-C35A-1FAB07CDB936}"/>
              </a:ext>
            </a:extLst>
          </p:cNvPr>
          <p:cNvSpPr>
            <a:spLocks noGrp="1"/>
          </p:cNvSpPr>
          <p:nvPr>
            <p:ph type="sldNum" sz="quarter" idx="12"/>
          </p:nvPr>
        </p:nvSpPr>
        <p:spPr/>
        <p:txBody>
          <a:bodyPr/>
          <a:lstStyle/>
          <a:p>
            <a:fld id="{7F851282-DDEA-4F73-9789-018468E14D51}" type="slidenum">
              <a:rPr lang="nl-NL" smtClean="0"/>
              <a:t>‹nr.›</a:t>
            </a:fld>
            <a:endParaRPr lang="nl-NL"/>
          </a:p>
        </p:txBody>
      </p:sp>
    </p:spTree>
    <p:extLst>
      <p:ext uri="{BB962C8B-B14F-4D97-AF65-F5344CB8AC3E}">
        <p14:creationId xmlns:p14="http://schemas.microsoft.com/office/powerpoint/2010/main" val="1938142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AB2B74F-957D-50AD-C659-1A98693151FA}"/>
              </a:ext>
            </a:extLst>
          </p:cNvPr>
          <p:cNvSpPr>
            <a:spLocks noGrp="1"/>
          </p:cNvSpPr>
          <p:nvPr>
            <p:ph type="dt" sz="half" idx="10"/>
          </p:nvPr>
        </p:nvSpPr>
        <p:spPr/>
        <p:txBody>
          <a:bodyPr/>
          <a:lstStyle/>
          <a:p>
            <a:fld id="{24350528-079D-4FCA-92DE-FDFE3FF1E448}" type="datetimeFigureOut">
              <a:rPr lang="nl-NL" smtClean="0"/>
              <a:t>16-12-2025</a:t>
            </a:fld>
            <a:endParaRPr lang="nl-NL"/>
          </a:p>
        </p:txBody>
      </p:sp>
      <p:sp>
        <p:nvSpPr>
          <p:cNvPr id="3" name="Tijdelijke aanduiding voor voettekst 2">
            <a:extLst>
              <a:ext uri="{FF2B5EF4-FFF2-40B4-BE49-F238E27FC236}">
                <a16:creationId xmlns:a16="http://schemas.microsoft.com/office/drawing/2014/main" id="{17FD5C76-0CB6-65A9-9777-536FAB6422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B525256-0720-C83F-9457-DD415073D6CC}"/>
              </a:ext>
            </a:extLst>
          </p:cNvPr>
          <p:cNvSpPr>
            <a:spLocks noGrp="1"/>
          </p:cNvSpPr>
          <p:nvPr>
            <p:ph type="sldNum" sz="quarter" idx="12"/>
          </p:nvPr>
        </p:nvSpPr>
        <p:spPr/>
        <p:txBody>
          <a:bodyPr/>
          <a:lstStyle/>
          <a:p>
            <a:fld id="{7F851282-DDEA-4F73-9789-018468E14D51}" type="slidenum">
              <a:rPr lang="nl-NL" smtClean="0"/>
              <a:t>‹nr.›</a:t>
            </a:fld>
            <a:endParaRPr lang="nl-NL"/>
          </a:p>
        </p:txBody>
      </p:sp>
    </p:spTree>
    <p:extLst>
      <p:ext uri="{BB962C8B-B14F-4D97-AF65-F5344CB8AC3E}">
        <p14:creationId xmlns:p14="http://schemas.microsoft.com/office/powerpoint/2010/main" val="3498808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C8292-E97C-DE31-A00D-7C21CB3370E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855CC2D-EDDB-0128-F2D5-D80083648E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D1DF872-B8BE-C1FC-D2CD-46A384EA5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E2A145-BDEE-2529-24B7-ECF2F57B5CA3}"/>
              </a:ext>
            </a:extLst>
          </p:cNvPr>
          <p:cNvSpPr>
            <a:spLocks noGrp="1"/>
          </p:cNvSpPr>
          <p:nvPr>
            <p:ph type="dt" sz="half" idx="10"/>
          </p:nvPr>
        </p:nvSpPr>
        <p:spPr/>
        <p:txBody>
          <a:bodyPr/>
          <a:lstStyle/>
          <a:p>
            <a:fld id="{24350528-079D-4FCA-92DE-FDFE3FF1E448}" type="datetimeFigureOut">
              <a:rPr lang="nl-NL" smtClean="0"/>
              <a:t>16-12-2025</a:t>
            </a:fld>
            <a:endParaRPr lang="nl-NL"/>
          </a:p>
        </p:txBody>
      </p:sp>
      <p:sp>
        <p:nvSpPr>
          <p:cNvPr id="6" name="Tijdelijke aanduiding voor voettekst 5">
            <a:extLst>
              <a:ext uri="{FF2B5EF4-FFF2-40B4-BE49-F238E27FC236}">
                <a16:creationId xmlns:a16="http://schemas.microsoft.com/office/drawing/2014/main" id="{DAF3CAE8-8C64-6202-1A9B-BEB29E42D9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A2F3F32-61AD-284D-2614-306C0C872F9E}"/>
              </a:ext>
            </a:extLst>
          </p:cNvPr>
          <p:cNvSpPr>
            <a:spLocks noGrp="1"/>
          </p:cNvSpPr>
          <p:nvPr>
            <p:ph type="sldNum" sz="quarter" idx="12"/>
          </p:nvPr>
        </p:nvSpPr>
        <p:spPr/>
        <p:txBody>
          <a:bodyPr/>
          <a:lstStyle/>
          <a:p>
            <a:fld id="{7F851282-DDEA-4F73-9789-018468E14D51}" type="slidenum">
              <a:rPr lang="nl-NL" smtClean="0"/>
              <a:t>‹nr.›</a:t>
            </a:fld>
            <a:endParaRPr lang="nl-NL"/>
          </a:p>
        </p:txBody>
      </p:sp>
    </p:spTree>
    <p:extLst>
      <p:ext uri="{BB962C8B-B14F-4D97-AF65-F5344CB8AC3E}">
        <p14:creationId xmlns:p14="http://schemas.microsoft.com/office/powerpoint/2010/main" val="17719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25C56F-66B5-9E27-A421-40B643943FA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EEE43CF-ACD4-BB2B-767C-D36C7671A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4080A83-C65F-2BAC-ACA2-B9DCE64F0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F1C4AEE-A2C1-E928-7775-A618CA3F8B91}"/>
              </a:ext>
            </a:extLst>
          </p:cNvPr>
          <p:cNvSpPr>
            <a:spLocks noGrp="1"/>
          </p:cNvSpPr>
          <p:nvPr>
            <p:ph type="dt" sz="half" idx="10"/>
          </p:nvPr>
        </p:nvSpPr>
        <p:spPr/>
        <p:txBody>
          <a:bodyPr/>
          <a:lstStyle/>
          <a:p>
            <a:fld id="{24350528-079D-4FCA-92DE-FDFE3FF1E448}" type="datetimeFigureOut">
              <a:rPr lang="nl-NL" smtClean="0"/>
              <a:t>16-12-2025</a:t>
            </a:fld>
            <a:endParaRPr lang="nl-NL"/>
          </a:p>
        </p:txBody>
      </p:sp>
      <p:sp>
        <p:nvSpPr>
          <p:cNvPr id="6" name="Tijdelijke aanduiding voor voettekst 5">
            <a:extLst>
              <a:ext uri="{FF2B5EF4-FFF2-40B4-BE49-F238E27FC236}">
                <a16:creationId xmlns:a16="http://schemas.microsoft.com/office/drawing/2014/main" id="{4AA828AB-D367-EFE3-305D-15E9C677AB1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A3C7E20-C510-F537-FC3E-79B1C2D1B138}"/>
              </a:ext>
            </a:extLst>
          </p:cNvPr>
          <p:cNvSpPr>
            <a:spLocks noGrp="1"/>
          </p:cNvSpPr>
          <p:nvPr>
            <p:ph type="sldNum" sz="quarter" idx="12"/>
          </p:nvPr>
        </p:nvSpPr>
        <p:spPr/>
        <p:txBody>
          <a:bodyPr/>
          <a:lstStyle/>
          <a:p>
            <a:fld id="{7F851282-DDEA-4F73-9789-018468E14D51}" type="slidenum">
              <a:rPr lang="nl-NL" smtClean="0"/>
              <a:t>‹nr.›</a:t>
            </a:fld>
            <a:endParaRPr lang="nl-NL"/>
          </a:p>
        </p:txBody>
      </p:sp>
    </p:spTree>
    <p:extLst>
      <p:ext uri="{BB962C8B-B14F-4D97-AF65-F5344CB8AC3E}">
        <p14:creationId xmlns:p14="http://schemas.microsoft.com/office/powerpoint/2010/main" val="125173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1BF9F8C-6DBB-A105-4566-1CD8B81A4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4A68392-22AD-46EC-1D56-40A6279EC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235E8D-3E9B-744D-B5DA-3813C2884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350528-079D-4FCA-92DE-FDFE3FF1E448}" type="datetimeFigureOut">
              <a:rPr lang="nl-NL" smtClean="0"/>
              <a:t>16-12-2025</a:t>
            </a:fld>
            <a:endParaRPr lang="nl-NL"/>
          </a:p>
        </p:txBody>
      </p:sp>
      <p:sp>
        <p:nvSpPr>
          <p:cNvPr id="5" name="Tijdelijke aanduiding voor voettekst 4">
            <a:extLst>
              <a:ext uri="{FF2B5EF4-FFF2-40B4-BE49-F238E27FC236}">
                <a16:creationId xmlns:a16="http://schemas.microsoft.com/office/drawing/2014/main" id="{4E06A65B-04BA-35D6-FE7D-630AD038A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F1732256-112B-59C0-5FC4-1794BAADFA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851282-DDEA-4F73-9789-018468E14D51}" type="slidenum">
              <a:rPr lang="nl-NL" smtClean="0"/>
              <a:t>‹nr.›</a:t>
            </a:fld>
            <a:endParaRPr lang="nl-NL"/>
          </a:p>
        </p:txBody>
      </p:sp>
    </p:spTree>
    <p:extLst>
      <p:ext uri="{BB962C8B-B14F-4D97-AF65-F5344CB8AC3E}">
        <p14:creationId xmlns:p14="http://schemas.microsoft.com/office/powerpoint/2010/main" val="409967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wvkopvannoordholland.nl/ouder-en-jeugdsteunpunt-onderwijs/"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sclera.be/fr/picto/detail/2177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com/search?rlz=1C1GCEA_enNL1082NL1082&amp;cs=0&amp;sca_esv=38af360cade2a277&amp;q=Verzuimloket+van+DUO&amp;sa=X&amp;ved=2ahUKEwjC_c-x1ZaPAxUG8LsIHSErGxwQxccNegQIBRAB&amp;mstk=AUtExfDhvTb9W2pIm3Y0d5FChU73N9ONsDFQWItW2WPCX-vRehjOo-RRwsId1YJsUhRqyMsmrGdLmrZ6a-ZIVP6DHnOfmgo_m2-oBZDnIL57FdLQ3sMW7WYuYOm7Qw3-qbIaphw&amp;csui=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wvweb/indigo.nl" TargetMode="External"/><Relationship Id="rId2" Type="http://schemas.openxmlformats.org/officeDocument/2006/relationships/hyperlink" Target="mailto:apoortema@swvkopvannoordholland.n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wvkopvannoordholland.nl/primair-onderwijs/professionals/documenten-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jharlaar@swvkopvannoordholland.n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004571-EFC2-8406-7429-EFD3289C3E76}"/>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a:solidFill>
                  <a:srgbClr val="FFFFFF"/>
                </a:solidFill>
                <a:latin typeface="+mj-lt"/>
                <a:ea typeface="+mj-ea"/>
                <a:cs typeface="+mj-cs"/>
              </a:rPr>
              <a:t>Indigo</a:t>
            </a:r>
            <a:br>
              <a:rPr lang="en-US" sz="4400" kern="1200">
                <a:solidFill>
                  <a:srgbClr val="FFFFFF"/>
                </a:solidFill>
                <a:latin typeface="+mj-lt"/>
                <a:ea typeface="+mj-ea"/>
                <a:cs typeface="+mj-cs"/>
              </a:rPr>
            </a:br>
            <a:r>
              <a:rPr lang="en-US" sz="4400" kern="1200">
                <a:solidFill>
                  <a:srgbClr val="FFFFFF"/>
                </a:solidFill>
                <a:latin typeface="+mj-lt"/>
                <a:ea typeface="+mj-ea"/>
                <a:cs typeface="+mj-cs"/>
              </a:rPr>
              <a:t>Verzuim</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Ondertitel 2">
            <a:extLst>
              <a:ext uri="{FF2B5EF4-FFF2-40B4-BE49-F238E27FC236}">
                <a16:creationId xmlns:a16="http://schemas.microsoft.com/office/drawing/2014/main" id="{917B2707-4E2B-881B-7DA0-DD3C226E8504}"/>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endParaRPr lang="en-US" dirty="0"/>
          </a:p>
          <a:p>
            <a:pPr indent="-228600" algn="l">
              <a:buFont typeface="Arial" panose="020B0604020202020204" pitchFamily="34" charset="0"/>
              <a:buChar char="•"/>
            </a:pPr>
            <a:r>
              <a:rPr lang="en-US" sz="3600" dirty="0"/>
              <a:t>Focus op </a:t>
            </a:r>
            <a:r>
              <a:rPr lang="en-US" sz="3600" dirty="0" err="1"/>
              <a:t>schoolaanwezigheid</a:t>
            </a:r>
            <a:r>
              <a:rPr lang="en-US" sz="3600" dirty="0"/>
              <a:t>!</a:t>
            </a:r>
          </a:p>
          <a:p>
            <a:pPr indent="-228600" algn="l">
              <a:buFont typeface="Arial" panose="020B0604020202020204" pitchFamily="34" charset="0"/>
              <a:buChar char="•"/>
            </a:pPr>
            <a:endParaRPr lang="en-US" sz="3600" dirty="0"/>
          </a:p>
          <a:p>
            <a:pPr indent="-228600" algn="l">
              <a:buFont typeface="Arial" panose="020B0604020202020204" pitchFamily="34" charset="0"/>
              <a:buChar char="•"/>
            </a:pPr>
            <a:r>
              <a:rPr lang="en-US" sz="3600" dirty="0"/>
              <a:t>Wat </a:t>
            </a:r>
            <a:r>
              <a:rPr lang="en-US" sz="3600" dirty="0" err="1"/>
              <a:t>kan</a:t>
            </a:r>
            <a:r>
              <a:rPr lang="en-US" sz="3600" dirty="0"/>
              <a:t> </a:t>
            </a:r>
            <a:r>
              <a:rPr lang="en-US" sz="3600" dirty="0" err="1"/>
              <a:t>wel</a:t>
            </a:r>
            <a:r>
              <a:rPr lang="en-US" sz="3600" dirty="0"/>
              <a:t>?</a:t>
            </a: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315752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02A4D41-6C4E-17A5-F683-8B6B786E5555}"/>
              </a:ext>
            </a:extLst>
          </p:cNvPr>
          <p:cNvSpPr>
            <a:spLocks noGrp="1"/>
          </p:cNvSpPr>
          <p:nvPr>
            <p:ph type="title"/>
          </p:nvPr>
        </p:nvSpPr>
        <p:spPr>
          <a:xfrm>
            <a:off x="838200" y="556995"/>
            <a:ext cx="10515600" cy="1133693"/>
          </a:xfrm>
        </p:spPr>
        <p:txBody>
          <a:bodyPr>
            <a:normAutofit/>
          </a:bodyPr>
          <a:lstStyle/>
          <a:p>
            <a:r>
              <a:rPr lang="nl-NL"/>
              <a:t>Checklist schoolaanwezigheid leerkrachten</a:t>
            </a:r>
          </a:p>
        </p:txBody>
      </p:sp>
      <p:graphicFrame>
        <p:nvGraphicFramePr>
          <p:cNvPr id="5" name="Tijdelijke aanduiding voor inhoud 2">
            <a:extLst>
              <a:ext uri="{FF2B5EF4-FFF2-40B4-BE49-F238E27FC236}">
                <a16:creationId xmlns:a16="http://schemas.microsoft.com/office/drawing/2014/main" id="{92D28F1A-E9EB-A776-3993-9C1216A79444}"/>
              </a:ext>
            </a:extLst>
          </p:cNvPr>
          <p:cNvGraphicFramePr>
            <a:graphicFrameLocks noGrp="1"/>
          </p:cNvGraphicFramePr>
          <p:nvPr>
            <p:ph idx="1"/>
            <p:extLst>
              <p:ext uri="{D42A27DB-BD31-4B8C-83A1-F6EECF244321}">
                <p14:modId xmlns:p14="http://schemas.microsoft.com/office/powerpoint/2010/main" val="12082345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07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14">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Freeform: Shape 16">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Freeform: Shape 18">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2E46A96-8F9F-DF99-BEAA-2FDA377D8053}"/>
              </a:ext>
            </a:extLst>
          </p:cNvPr>
          <p:cNvSpPr>
            <a:spLocks noGrp="1"/>
          </p:cNvSpPr>
          <p:nvPr>
            <p:ph type="title"/>
          </p:nvPr>
        </p:nvSpPr>
        <p:spPr>
          <a:xfrm>
            <a:off x="838200" y="253398"/>
            <a:ext cx="10515600" cy="704088"/>
          </a:xfrm>
        </p:spPr>
        <p:txBody>
          <a:bodyPr>
            <a:normAutofit/>
          </a:bodyPr>
          <a:lstStyle/>
          <a:p>
            <a:r>
              <a:rPr lang="nl-NL" sz="2800" dirty="0"/>
              <a:t>Checklist IB/KC</a:t>
            </a:r>
          </a:p>
        </p:txBody>
      </p:sp>
      <p:sp>
        <p:nvSpPr>
          <p:cNvPr id="49" name="Rectangle 20">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0" name="Tijdelijke aanduiding voor inhoud 2">
            <a:extLst>
              <a:ext uri="{FF2B5EF4-FFF2-40B4-BE49-F238E27FC236}">
                <a16:creationId xmlns:a16="http://schemas.microsoft.com/office/drawing/2014/main" id="{197FF659-DC28-8169-8C21-6F669FAB4E2F}"/>
              </a:ext>
            </a:extLst>
          </p:cNvPr>
          <p:cNvGraphicFramePr>
            <a:graphicFrameLocks noGrp="1"/>
          </p:cNvGraphicFramePr>
          <p:nvPr>
            <p:ph idx="1"/>
            <p:extLst>
              <p:ext uri="{D42A27DB-BD31-4B8C-83A1-F6EECF244321}">
                <p14:modId xmlns:p14="http://schemas.microsoft.com/office/powerpoint/2010/main" val="1023870882"/>
              </p:ext>
            </p:extLst>
          </p:nvPr>
        </p:nvGraphicFramePr>
        <p:xfrm>
          <a:off x="338328" y="804672"/>
          <a:ext cx="11015472" cy="5367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84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282C97-175B-4C2A-ADAB-76CA554DBEA7}"/>
              </a:ext>
            </a:extLst>
          </p:cNvPr>
          <p:cNvSpPr>
            <a:spLocks noGrp="1"/>
          </p:cNvSpPr>
          <p:nvPr>
            <p:ph type="title"/>
          </p:nvPr>
        </p:nvSpPr>
        <p:spPr>
          <a:xfrm>
            <a:off x="411480" y="991443"/>
            <a:ext cx="4443154" cy="1087819"/>
          </a:xfrm>
        </p:spPr>
        <p:txBody>
          <a:bodyPr anchor="b">
            <a:normAutofit/>
          </a:bodyPr>
          <a:lstStyle/>
          <a:p>
            <a:r>
              <a:rPr lang="nl-NL" sz="3400" dirty="0"/>
              <a:t>Informatie</a:t>
            </a:r>
          </a:p>
        </p:txBody>
      </p:sp>
      <p:sp>
        <p:nvSpPr>
          <p:cNvPr id="20" name="Rectangle 1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6E68C508-F3B9-561B-5639-1905247B266F}"/>
              </a:ext>
            </a:extLst>
          </p:cNvPr>
          <p:cNvSpPr>
            <a:spLocks noGrp="1"/>
          </p:cNvSpPr>
          <p:nvPr>
            <p:ph idx="1"/>
          </p:nvPr>
        </p:nvSpPr>
        <p:spPr>
          <a:xfrm>
            <a:off x="411480" y="2684095"/>
            <a:ext cx="4443154" cy="3492868"/>
          </a:xfrm>
        </p:spPr>
        <p:txBody>
          <a:bodyPr>
            <a:normAutofit/>
          </a:bodyPr>
          <a:lstStyle/>
          <a:p>
            <a:pPr marL="0" lvl="0" indent="0">
              <a:buNone/>
            </a:pPr>
            <a:endParaRPr lang="nl-NL" sz="1500" dirty="0"/>
          </a:p>
          <a:p>
            <a:pPr lvl="0"/>
            <a:r>
              <a:rPr lang="en-US" sz="1500" dirty="0" err="1"/>
              <a:t>Zie</a:t>
            </a:r>
            <a:r>
              <a:rPr lang="en-US" sz="1500" dirty="0"/>
              <a:t> </a:t>
            </a:r>
            <a:r>
              <a:rPr lang="en-US" sz="1500" dirty="0" err="1"/>
              <a:t>voor</a:t>
            </a:r>
            <a:r>
              <a:rPr lang="en-US" sz="1500" dirty="0"/>
              <a:t> </a:t>
            </a:r>
            <a:r>
              <a:rPr lang="en-US" sz="1500" dirty="0" err="1"/>
              <a:t>meer</a:t>
            </a:r>
            <a:r>
              <a:rPr lang="en-US" sz="1500" dirty="0"/>
              <a:t> </a:t>
            </a:r>
            <a:r>
              <a:rPr lang="en-US" sz="1500" dirty="0" err="1"/>
              <a:t>informatie</a:t>
            </a:r>
            <a:r>
              <a:rPr lang="en-US" sz="1500" dirty="0"/>
              <a:t> de website van het SWV over </a:t>
            </a:r>
            <a:r>
              <a:rPr lang="en-US" sz="1500" dirty="0" err="1"/>
              <a:t>schoolmissers</a:t>
            </a:r>
            <a:r>
              <a:rPr lang="en-US" sz="1500" dirty="0"/>
              <a:t>. (</a:t>
            </a:r>
            <a:r>
              <a:rPr lang="en-US" sz="1500" dirty="0" err="1"/>
              <a:t>kennisbank</a:t>
            </a:r>
            <a:r>
              <a:rPr lang="en-US" sz="1500" dirty="0"/>
              <a:t>)</a:t>
            </a:r>
          </a:p>
          <a:p>
            <a:pPr lvl="0"/>
            <a:r>
              <a:rPr lang="en-US" sz="1500" dirty="0"/>
              <a:t>www.swvkopvannoordholland.nl</a:t>
            </a:r>
          </a:p>
          <a:p>
            <a:pPr lvl="0"/>
            <a:endParaRPr lang="en-US" sz="1500" b="1" dirty="0"/>
          </a:p>
          <a:p>
            <a:pPr marL="0" lvl="0" indent="0">
              <a:buNone/>
            </a:pPr>
            <a:r>
              <a:rPr lang="nl-NL" sz="1500" b="1" dirty="0" err="1"/>
              <a:t>Hoorrecht</a:t>
            </a:r>
            <a:endParaRPr lang="nl-NL" sz="1500" b="1" dirty="0"/>
          </a:p>
          <a:p>
            <a:pPr lvl="0"/>
            <a:r>
              <a:rPr lang="nl-NL" sz="1500" dirty="0"/>
              <a:t>Ouder en jeugdsteunpunt, zie website SWV</a:t>
            </a:r>
          </a:p>
          <a:p>
            <a:pPr lvl="0"/>
            <a:r>
              <a:rPr lang="nl-NL" sz="1500" u="sng" dirty="0">
                <a:hlinkClick r:id="rId2"/>
              </a:rPr>
              <a:t>https://www.swvkopvannoordholland.nl/ouder-en-jeugdsteunpunt-onderwijs/</a:t>
            </a:r>
            <a:endParaRPr lang="nl-NL" sz="1500" dirty="0"/>
          </a:p>
          <a:p>
            <a:pPr marL="0" lvl="0" indent="0">
              <a:buNone/>
            </a:pPr>
            <a:endParaRPr lang="nl-NL" sz="1500" dirty="0"/>
          </a:p>
        </p:txBody>
      </p:sp>
      <p:pic>
        <p:nvPicPr>
          <p:cNvPr id="5" name="Afbeelding 4" descr="Afbeelding met clipart, Graphics, wit, tekenfilm&#10;&#10;Door AI gegenereerde inhoud is mogelijk onjuist.">
            <a:extLst>
              <a:ext uri="{FF2B5EF4-FFF2-40B4-BE49-F238E27FC236}">
                <a16:creationId xmlns:a16="http://schemas.microsoft.com/office/drawing/2014/main" id="{3E3FBE8A-2F3C-C67E-C9F5-63BADC855A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30388" y="625683"/>
            <a:ext cx="5551280" cy="5551280"/>
          </a:xfrm>
          <a:prstGeom prst="rect">
            <a:avLst/>
          </a:prstGeom>
        </p:spPr>
      </p:pic>
      <p:sp>
        <p:nvSpPr>
          <p:cNvPr id="6" name="Tekstvak 5">
            <a:extLst>
              <a:ext uri="{FF2B5EF4-FFF2-40B4-BE49-F238E27FC236}">
                <a16:creationId xmlns:a16="http://schemas.microsoft.com/office/drawing/2014/main" id="{FF7BE7A7-274C-89DB-742A-87D8A4B30325}"/>
              </a:ext>
            </a:extLst>
          </p:cNvPr>
          <p:cNvSpPr txBox="1"/>
          <p:nvPr/>
        </p:nvSpPr>
        <p:spPr>
          <a:xfrm>
            <a:off x="8657845" y="5976908"/>
            <a:ext cx="2723823"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4" tooltip="https://www.sclera.be/fr/picto/detail/21774">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nl-NL" sz="700">
              <a:solidFill>
                <a:srgbClr val="FFFFFF"/>
              </a:solidFill>
            </a:endParaRPr>
          </a:p>
        </p:txBody>
      </p:sp>
    </p:spTree>
    <p:extLst>
      <p:ext uri="{BB962C8B-B14F-4D97-AF65-F5344CB8AC3E}">
        <p14:creationId xmlns:p14="http://schemas.microsoft.com/office/powerpoint/2010/main" val="1786307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kaart, kunst&#10;&#10;Door AI gegenereerde inhoud is mogelijk onjuist.">
            <a:extLst>
              <a:ext uri="{FF2B5EF4-FFF2-40B4-BE49-F238E27FC236}">
                <a16:creationId xmlns:a16="http://schemas.microsoft.com/office/drawing/2014/main" id="{6DBA1406-5283-5AE8-03B1-2EEE54450D34}"/>
              </a:ext>
            </a:extLst>
          </p:cNvPr>
          <p:cNvPicPr>
            <a:picLocks noChangeAspect="1"/>
          </p:cNvPicPr>
          <p:nvPr/>
        </p:nvPicPr>
        <p:blipFill>
          <a:blip r:embed="rId2"/>
          <a:stretch>
            <a:fillRect/>
          </a:stretch>
        </p:blipFill>
        <p:spPr>
          <a:xfrm>
            <a:off x="1416623" y="0"/>
            <a:ext cx="9358754" cy="6858000"/>
          </a:xfrm>
          <a:prstGeom prst="rect">
            <a:avLst/>
          </a:prstGeom>
        </p:spPr>
      </p:pic>
    </p:spTree>
    <p:extLst>
      <p:ext uri="{BB962C8B-B14F-4D97-AF65-F5344CB8AC3E}">
        <p14:creationId xmlns:p14="http://schemas.microsoft.com/office/powerpoint/2010/main" val="61298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4EB072C-72FF-600B-8A95-0D8705222546}"/>
              </a:ext>
            </a:extLst>
          </p:cNvPr>
          <p:cNvSpPr>
            <a:spLocks noGrp="1"/>
          </p:cNvSpPr>
          <p:nvPr>
            <p:ph type="title"/>
          </p:nvPr>
        </p:nvSpPr>
        <p:spPr>
          <a:xfrm>
            <a:off x="838200" y="365125"/>
            <a:ext cx="10515600" cy="1325563"/>
          </a:xfrm>
        </p:spPr>
        <p:txBody>
          <a:bodyPr>
            <a:normAutofit/>
          </a:bodyPr>
          <a:lstStyle/>
          <a:p>
            <a:r>
              <a:rPr lang="nl-NL"/>
              <a:t>Verzuim stappenplan</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E38F0B3B-5B6C-EE2B-3576-C5D4E2E30349}"/>
              </a:ext>
            </a:extLst>
          </p:cNvPr>
          <p:cNvSpPr>
            <a:spLocks noGrp="1"/>
          </p:cNvSpPr>
          <p:nvPr>
            <p:ph idx="1"/>
          </p:nvPr>
        </p:nvSpPr>
        <p:spPr>
          <a:xfrm>
            <a:off x="838200" y="1825625"/>
            <a:ext cx="10515600" cy="4351338"/>
          </a:xfrm>
        </p:spPr>
        <p:txBody>
          <a:bodyPr>
            <a:normAutofit/>
          </a:bodyPr>
          <a:lstStyle/>
          <a:p>
            <a:r>
              <a:rPr lang="nl-NL" b="1"/>
              <a:t>Informatie over thuiszitters/schoolmissers:</a:t>
            </a:r>
            <a:endParaRPr lang="nl-NL"/>
          </a:p>
          <a:p>
            <a:pPr lvl="1" fontAlgn="auto"/>
            <a:r>
              <a:rPr lang="nl-NL"/>
              <a:t>Definitie van een thuiszitter: leerling die langdurig niet naar school gaat. Een leerling die meer dan 16 uur ongeoorloofd afwezig is binnen een periode van vier aaneengesloten lesweken, wordt beschouwd als een "thuiszitter". Dit wordt ook wel "relatief verzuim" genoemd. De school is verplicht dit te melden bij de leerplichtambtenaar via het</a:t>
            </a:r>
          </a:p>
          <a:p>
            <a:pPr marL="457200" lvl="1" indent="0" fontAlgn="auto">
              <a:buNone/>
            </a:pPr>
            <a:r>
              <a:rPr lang="nl-NL"/>
              <a:t> </a:t>
            </a:r>
            <a:r>
              <a:rPr lang="nl-NL" u="sng">
                <a:hlinkClick r:id="rId2"/>
              </a:rPr>
              <a:t>Verzuimloket van DUO</a:t>
            </a:r>
            <a:r>
              <a:rPr lang="nl-NL"/>
              <a:t>. </a:t>
            </a:r>
          </a:p>
          <a:p>
            <a:pPr marL="457200" lvl="1" indent="0" fontAlgn="auto">
              <a:buNone/>
            </a:pPr>
            <a:endParaRPr lang="nl-NL"/>
          </a:p>
          <a:p>
            <a:pPr lvl="1" fontAlgn="auto"/>
            <a:r>
              <a:rPr lang="nl-NL"/>
              <a:t>Het samenwerkingsverband hanteert een breder begrip. Wij  houden zicht op alle kinderen die meer dan 16 uur school per 4 weken missen om zo verzuim beter te monitoren en schoolmissen vroegtijdig aan te pakken. </a:t>
            </a:r>
          </a:p>
          <a:p>
            <a:endParaRPr lang="nl-NL"/>
          </a:p>
        </p:txBody>
      </p:sp>
    </p:spTree>
    <p:extLst>
      <p:ext uri="{BB962C8B-B14F-4D97-AF65-F5344CB8AC3E}">
        <p14:creationId xmlns:p14="http://schemas.microsoft.com/office/powerpoint/2010/main" val="54975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00A6135-D8C5-716B-577C-FE02917081D4}"/>
              </a:ext>
            </a:extLst>
          </p:cNvPr>
          <p:cNvSpPr>
            <a:spLocks noGrp="1"/>
          </p:cNvSpPr>
          <p:nvPr>
            <p:ph type="title"/>
          </p:nvPr>
        </p:nvSpPr>
        <p:spPr>
          <a:xfrm>
            <a:off x="1075766" y="1188637"/>
            <a:ext cx="3074647" cy="5042520"/>
          </a:xfrm>
        </p:spPr>
        <p:txBody>
          <a:bodyPr>
            <a:normAutofit/>
          </a:bodyPr>
          <a:lstStyle/>
          <a:p>
            <a:pPr algn="r"/>
            <a:r>
              <a:rPr lang="nl-NL" sz="4100" dirty="0"/>
              <a:t>Stappenplan Verzuim + Indigo-acties</a:t>
            </a:r>
            <a:br>
              <a:rPr lang="nl-NL" sz="4100" b="1" dirty="0"/>
            </a:br>
            <a:endParaRPr lang="nl-NL" sz="4100" dirty="0"/>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445B0C2-D777-2707-E994-A6709210546B}"/>
              </a:ext>
            </a:extLst>
          </p:cNvPr>
          <p:cNvSpPr>
            <a:spLocks noGrp="1"/>
          </p:cNvSpPr>
          <p:nvPr>
            <p:ph idx="1"/>
          </p:nvPr>
        </p:nvSpPr>
        <p:spPr>
          <a:xfrm>
            <a:off x="4898577" y="782032"/>
            <a:ext cx="6466109" cy="5607882"/>
          </a:xfrm>
        </p:spPr>
        <p:txBody>
          <a:bodyPr anchor="ctr">
            <a:normAutofit lnSpcReduction="10000"/>
          </a:bodyPr>
          <a:lstStyle/>
          <a:p>
            <a:pPr marL="0" indent="0">
              <a:buNone/>
            </a:pPr>
            <a:r>
              <a:rPr lang="nl-NL" sz="600" dirty="0"/>
              <a:t> </a:t>
            </a:r>
            <a:endParaRPr lang="nl-NL" sz="1600" dirty="0"/>
          </a:p>
          <a:p>
            <a:r>
              <a:rPr lang="nl-NL" sz="1600" b="1" dirty="0"/>
              <a:t>Stap 0: Aanmelden IB/KC bij SWV/Indigo</a:t>
            </a:r>
          </a:p>
          <a:p>
            <a:pPr marL="0" indent="0">
              <a:buNone/>
            </a:pPr>
            <a:endParaRPr lang="nl-NL" sz="1600" dirty="0"/>
          </a:p>
          <a:p>
            <a:pPr marL="0" indent="0">
              <a:buNone/>
            </a:pPr>
            <a:r>
              <a:rPr lang="nl-NL" sz="1600" dirty="0"/>
              <a:t>Zorg dat het SWV de naam en emailadres van IB/KC-er heeft en vraag een account aan voor indigo (</a:t>
            </a:r>
            <a:r>
              <a:rPr lang="nl-NL" sz="1600" dirty="0">
                <a:hlinkClick r:id="rId2"/>
              </a:rPr>
              <a:t>apoortema@swvkopvannoordholland.nl</a:t>
            </a:r>
            <a:r>
              <a:rPr lang="nl-NL" sz="1600" dirty="0"/>
              <a:t>)  </a:t>
            </a:r>
            <a:r>
              <a:rPr lang="nl-NL" sz="1600" u="sng" dirty="0">
                <a:hlinkClick r:id="rId3"/>
              </a:rPr>
              <a:t>www.swvweb/indigo.nl</a:t>
            </a:r>
            <a:endParaRPr lang="nl-NL" sz="1600" dirty="0"/>
          </a:p>
          <a:p>
            <a:pPr marL="0" indent="0">
              <a:buNone/>
            </a:pPr>
            <a:endParaRPr lang="nl-NL" sz="1600" dirty="0"/>
          </a:p>
          <a:p>
            <a:r>
              <a:rPr lang="nl-NL" sz="1600" b="1" dirty="0"/>
              <a:t>Stap 1: Signaleren van verzuim</a:t>
            </a:r>
          </a:p>
          <a:p>
            <a:pPr marL="0" indent="0">
              <a:buNone/>
            </a:pPr>
            <a:r>
              <a:rPr lang="nl-NL" sz="1600" dirty="0"/>
              <a:t>Leerkracht registreert in LVS, afwezigheid direct bij aanvang van de schooldag. Controleer melding van ouders.</a:t>
            </a:r>
            <a:br>
              <a:rPr lang="nl-NL" sz="1600" dirty="0"/>
            </a:br>
            <a:r>
              <a:rPr lang="nl-NL" sz="1600" dirty="0"/>
              <a:t>Indigo: Nog geen actie, alleen intern registreren in LVS.</a:t>
            </a:r>
          </a:p>
          <a:p>
            <a:pPr marL="0" indent="0">
              <a:buNone/>
            </a:pPr>
            <a:endParaRPr lang="nl-NL" sz="1600" dirty="0"/>
          </a:p>
          <a:p>
            <a:r>
              <a:rPr lang="nl-NL" sz="1600" b="1" dirty="0"/>
              <a:t>Stap 2: Registreren</a:t>
            </a:r>
          </a:p>
          <a:p>
            <a:pPr marL="0" indent="0">
              <a:buNone/>
            </a:pPr>
            <a:r>
              <a:rPr lang="nl-NL" sz="1600" dirty="0"/>
              <a:t>Noteer reden van afwezigheid in LVS.</a:t>
            </a:r>
          </a:p>
          <a:p>
            <a:pPr marL="0" indent="0">
              <a:buNone/>
            </a:pPr>
            <a:endParaRPr lang="nl-NL" sz="1600" dirty="0"/>
          </a:p>
          <a:p>
            <a:r>
              <a:rPr lang="nl-NL" sz="1600" b="1" dirty="0"/>
              <a:t>Stap 3: Contact opnemen</a:t>
            </a:r>
          </a:p>
          <a:p>
            <a:pPr marL="0" indent="0">
              <a:buNone/>
            </a:pPr>
            <a:r>
              <a:rPr lang="nl-NL" sz="1600" dirty="0"/>
              <a:t>Bel ouders bij geen melding. Vraag reden en verwachte duur. Spreek verwachtingen uit over aanwezigheid.</a:t>
            </a:r>
            <a:br>
              <a:rPr lang="nl-NL" sz="1600" dirty="0"/>
            </a:br>
            <a:r>
              <a:rPr lang="nl-NL" sz="1600" dirty="0"/>
              <a:t>LVS: Noteer contactmomenten en afspraken.</a:t>
            </a:r>
          </a:p>
        </p:txBody>
      </p:sp>
    </p:spTree>
    <p:extLst>
      <p:ext uri="{BB962C8B-B14F-4D97-AF65-F5344CB8AC3E}">
        <p14:creationId xmlns:p14="http://schemas.microsoft.com/office/powerpoint/2010/main" val="361243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956274-8CEF-B1A1-7541-94C9FFE00157}"/>
              </a:ext>
            </a:extLst>
          </p:cNvPr>
          <p:cNvSpPr>
            <a:spLocks noGrp="1"/>
          </p:cNvSpPr>
          <p:nvPr>
            <p:ph type="title"/>
          </p:nvPr>
        </p:nvSpPr>
        <p:spPr>
          <a:xfrm>
            <a:off x="1741207" y="813271"/>
            <a:ext cx="8074815" cy="814361"/>
          </a:xfrm>
        </p:spPr>
        <p:txBody>
          <a:bodyPr anchor="ctr">
            <a:normAutofit fontScale="90000"/>
          </a:bodyPr>
          <a:lstStyle/>
          <a:p>
            <a:r>
              <a:rPr lang="nl-NL" sz="3100" dirty="0"/>
              <a:t>Stappenplan Verzuim + Indigo-acties</a:t>
            </a:r>
            <a:br>
              <a:rPr lang="nl-NL" sz="4000" b="1" dirty="0"/>
            </a:br>
            <a:endParaRPr lang="nl-NL" sz="4000" dirty="0"/>
          </a:p>
        </p:txBody>
      </p:sp>
      <p:sp>
        <p:nvSpPr>
          <p:cNvPr id="3" name="Tijdelijke aanduiding voor inhoud 2">
            <a:extLst>
              <a:ext uri="{FF2B5EF4-FFF2-40B4-BE49-F238E27FC236}">
                <a16:creationId xmlns:a16="http://schemas.microsoft.com/office/drawing/2014/main" id="{FB7C74DA-0E2E-0297-20FD-0B18F83D63A9}"/>
              </a:ext>
            </a:extLst>
          </p:cNvPr>
          <p:cNvSpPr>
            <a:spLocks noGrp="1"/>
          </p:cNvSpPr>
          <p:nvPr>
            <p:ph idx="1"/>
          </p:nvPr>
        </p:nvSpPr>
        <p:spPr>
          <a:xfrm>
            <a:off x="1285240" y="1435609"/>
            <a:ext cx="9833864" cy="4334256"/>
          </a:xfrm>
        </p:spPr>
        <p:txBody>
          <a:bodyPr anchor="t">
            <a:normAutofit lnSpcReduction="10000"/>
          </a:bodyPr>
          <a:lstStyle/>
          <a:p>
            <a:r>
              <a:rPr lang="nl-NL" sz="1600" b="1" dirty="0"/>
              <a:t>Stap 4: Monitoren</a:t>
            </a:r>
          </a:p>
          <a:p>
            <a:pPr marL="0" indent="0">
              <a:buNone/>
            </a:pPr>
            <a:r>
              <a:rPr lang="nl-NL" sz="1600" dirty="0"/>
              <a:t>Houd frequentie en duur bij. Signaleer patronen en noteer in LVS</a:t>
            </a:r>
          </a:p>
          <a:p>
            <a:pPr marL="0" indent="0">
              <a:buNone/>
            </a:pPr>
            <a:r>
              <a:rPr lang="nl-NL" sz="1600" dirty="0"/>
              <a:t> </a:t>
            </a:r>
          </a:p>
          <a:p>
            <a:pPr marL="0" indent="0">
              <a:buNone/>
            </a:pPr>
            <a:r>
              <a:rPr lang="nl-NL" sz="1600" dirty="0"/>
              <a:t>Indigo: Registreer verzuim zodra zorgwekkend (meerdere dagen of ongeoorloofd, meer dan 16 uur in de maand en langer durend dan 1 maand)</a:t>
            </a:r>
          </a:p>
          <a:p>
            <a:pPr marL="0" indent="0">
              <a:buNone/>
            </a:pPr>
            <a:r>
              <a:rPr lang="nl-NL" sz="1600" dirty="0"/>
              <a:t> </a:t>
            </a:r>
          </a:p>
          <a:p>
            <a:r>
              <a:rPr lang="nl-NL" sz="1600" b="1" dirty="0"/>
              <a:t>Stap 5: Interne actie</a:t>
            </a:r>
          </a:p>
          <a:p>
            <a:pPr marL="0" indent="0">
              <a:buNone/>
            </a:pPr>
            <a:r>
              <a:rPr lang="nl-NL" sz="1600" dirty="0"/>
              <a:t>Bespreek opvallend verzuim met IB/KC-er en directeur. Plan gesprek met ouders.</a:t>
            </a:r>
            <a:br>
              <a:rPr lang="nl-NL" sz="1600" dirty="0"/>
            </a:br>
            <a:endParaRPr lang="nl-NL" sz="1600" dirty="0"/>
          </a:p>
          <a:p>
            <a:pPr marL="0" indent="0">
              <a:buNone/>
            </a:pPr>
            <a:r>
              <a:rPr lang="nl-NL" sz="1600" dirty="0"/>
              <a:t>Indigo: Voeg notities toe, start casus indien nodig. (Verzuim van meer dan 16 uur, langer dan 1 maand)</a:t>
            </a:r>
          </a:p>
          <a:p>
            <a:pPr marL="0" indent="0">
              <a:buNone/>
            </a:pPr>
            <a:endParaRPr lang="nl-NL" sz="1600" b="1" dirty="0"/>
          </a:p>
          <a:p>
            <a:pPr marL="0" indent="0">
              <a:buNone/>
            </a:pPr>
            <a:r>
              <a:rPr lang="nl-NL" sz="1600" b="1" dirty="0"/>
              <a:t>Stap 6: Melden </a:t>
            </a:r>
          </a:p>
          <a:p>
            <a:pPr marL="0" indent="0">
              <a:buNone/>
            </a:pPr>
            <a:r>
              <a:rPr lang="nl-NL" sz="1600" dirty="0"/>
              <a:t>Ongeoorloofd verzuim &gt;16 uur in 4 weken melden  via DUO en bij leerplicht.</a:t>
            </a:r>
            <a:br>
              <a:rPr lang="nl-NL" sz="1600" dirty="0"/>
            </a:br>
            <a:r>
              <a:rPr lang="nl-NL" sz="1600" dirty="0"/>
              <a:t>alle verzuim van meer dan 16 uur, langer dan een maand: Melding doen via Indigo, voeg betrokkenen toe.</a:t>
            </a:r>
          </a:p>
          <a:p>
            <a:endParaRPr lang="nl-NL" sz="800" dirty="0"/>
          </a:p>
          <a:p>
            <a:endParaRPr lang="nl-NL" sz="800" dirty="0"/>
          </a:p>
        </p:txBody>
      </p:sp>
      <p:sp>
        <p:nvSpPr>
          <p:cNvPr id="5" name="Tekstvak 4">
            <a:extLst>
              <a:ext uri="{FF2B5EF4-FFF2-40B4-BE49-F238E27FC236}">
                <a16:creationId xmlns:a16="http://schemas.microsoft.com/office/drawing/2014/main" id="{DA8ED157-DCC1-D3DC-088A-17D0193E88AE}"/>
              </a:ext>
            </a:extLst>
          </p:cNvPr>
          <p:cNvSpPr txBox="1"/>
          <p:nvPr/>
        </p:nvSpPr>
        <p:spPr>
          <a:xfrm>
            <a:off x="3048000" y="3244334"/>
            <a:ext cx="6096000" cy="369332"/>
          </a:xfrm>
          <a:prstGeom prst="rect">
            <a:avLst/>
          </a:prstGeom>
          <a:noFill/>
        </p:spPr>
        <p:txBody>
          <a:bodyPr wrap="square">
            <a:spAutoFit/>
          </a:bodyPr>
          <a:lstStyle/>
          <a:p>
            <a:r>
              <a:rPr lang="nl-NL" sz="1800" dirty="0"/>
              <a:t>t</a:t>
            </a:r>
            <a:endParaRPr lang="nl-NL" dirty="0"/>
          </a:p>
        </p:txBody>
      </p:sp>
    </p:spTree>
    <p:extLst>
      <p:ext uri="{BB962C8B-B14F-4D97-AF65-F5344CB8AC3E}">
        <p14:creationId xmlns:p14="http://schemas.microsoft.com/office/powerpoint/2010/main" val="181750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8DC888-0F4C-B0F0-EEEC-C5D972BC83D5}"/>
              </a:ext>
            </a:extLst>
          </p:cNvPr>
          <p:cNvSpPr>
            <a:spLocks noGrp="1"/>
          </p:cNvSpPr>
          <p:nvPr>
            <p:ph type="title"/>
          </p:nvPr>
        </p:nvSpPr>
        <p:spPr>
          <a:xfrm>
            <a:off x="1285240" y="1050596"/>
            <a:ext cx="8074815" cy="897948"/>
          </a:xfrm>
        </p:spPr>
        <p:txBody>
          <a:bodyPr anchor="ctr">
            <a:normAutofit/>
          </a:bodyPr>
          <a:lstStyle/>
          <a:p>
            <a:r>
              <a:rPr lang="nl-NL" sz="2800" dirty="0"/>
              <a:t>Stappenplan verzuim en indigo acties</a:t>
            </a:r>
          </a:p>
        </p:txBody>
      </p:sp>
      <p:sp>
        <p:nvSpPr>
          <p:cNvPr id="3" name="Tijdelijke aanduiding voor inhoud 2">
            <a:extLst>
              <a:ext uri="{FF2B5EF4-FFF2-40B4-BE49-F238E27FC236}">
                <a16:creationId xmlns:a16="http://schemas.microsoft.com/office/drawing/2014/main" id="{9291BACB-87C4-612C-4D33-7346D1FA9B80}"/>
              </a:ext>
            </a:extLst>
          </p:cNvPr>
          <p:cNvSpPr>
            <a:spLocks noGrp="1"/>
          </p:cNvSpPr>
          <p:nvPr>
            <p:ph idx="1"/>
          </p:nvPr>
        </p:nvSpPr>
        <p:spPr>
          <a:xfrm>
            <a:off x="1285240" y="1948545"/>
            <a:ext cx="9665789" cy="3821320"/>
          </a:xfrm>
        </p:spPr>
        <p:txBody>
          <a:bodyPr anchor="t">
            <a:normAutofit lnSpcReduction="10000"/>
          </a:bodyPr>
          <a:lstStyle/>
          <a:p>
            <a:r>
              <a:rPr lang="nl-NL" sz="2000" b="1" dirty="0"/>
              <a:t>Keuzestap</a:t>
            </a:r>
            <a:r>
              <a:rPr lang="nl-NL" sz="2000" dirty="0"/>
              <a:t>: OT/ SMW inzetten</a:t>
            </a:r>
          </a:p>
          <a:p>
            <a:pPr marL="0" indent="0">
              <a:buNone/>
            </a:pPr>
            <a:r>
              <a:rPr lang="nl-NL" sz="2000" dirty="0"/>
              <a:t>Als de indruk bestaat dat het niet om kortdurende ziekte gaat; betrek schoolmaatschappelijk werk en het ondersteuningsteam/orthopedagoog </a:t>
            </a:r>
          </a:p>
          <a:p>
            <a:pPr marL="0" indent="0">
              <a:buNone/>
            </a:pPr>
            <a:r>
              <a:rPr lang="nl-NL" sz="2000" dirty="0" err="1"/>
              <a:t>Evt</a:t>
            </a:r>
            <a:r>
              <a:rPr lang="nl-NL" sz="2000" dirty="0"/>
              <a:t> Schoolmaatschappelijk werker vragen om in kaart te brengen waardoor het verzuim ontstaat. ( verzuim duiden, in gesprek met ouders en leerling)</a:t>
            </a:r>
            <a:r>
              <a:rPr lang="nl-NL" sz="2000" i="1" dirty="0"/>
              <a:t> (hulpmiddel: verzuim duiden bijlage 2)</a:t>
            </a:r>
            <a:endParaRPr lang="nl-NL" sz="2000" dirty="0"/>
          </a:p>
          <a:p>
            <a:pPr marL="0" indent="0">
              <a:buNone/>
            </a:pPr>
            <a:endParaRPr lang="nl-NL" sz="2000" dirty="0"/>
          </a:p>
          <a:p>
            <a:r>
              <a:rPr lang="nl-NL" sz="2000" b="1" dirty="0"/>
              <a:t>Stap 7: Documenteren</a:t>
            </a:r>
          </a:p>
          <a:p>
            <a:pPr marL="0" indent="0">
              <a:buNone/>
            </a:pPr>
            <a:r>
              <a:rPr lang="nl-NL" sz="2000" dirty="0"/>
              <a:t>Bewaar alle communicatie en afspraken.</a:t>
            </a:r>
            <a:br>
              <a:rPr lang="nl-NL" sz="2000" dirty="0"/>
            </a:br>
            <a:r>
              <a:rPr lang="nl-NL" sz="2000" dirty="0"/>
              <a:t>Indigo: Upload verslagen, leg afspraken vast in Plan van Aanpak/ ingroeiplan (OPP).</a:t>
            </a:r>
          </a:p>
          <a:p>
            <a:pPr marL="0" indent="0">
              <a:buNone/>
            </a:pPr>
            <a:r>
              <a:rPr lang="nl-NL" sz="2000" dirty="0"/>
              <a:t>Indigo: 4 x per jaar bij actuele situatie een update schrijven. ( je krijgt hier een mail van via indigo)</a:t>
            </a:r>
          </a:p>
          <a:p>
            <a:endParaRPr lang="nl-NL" sz="1500" dirty="0"/>
          </a:p>
        </p:txBody>
      </p:sp>
    </p:spTree>
    <p:extLst>
      <p:ext uri="{BB962C8B-B14F-4D97-AF65-F5344CB8AC3E}">
        <p14:creationId xmlns:p14="http://schemas.microsoft.com/office/powerpoint/2010/main" val="151258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BD433B-95A1-DDCA-02B0-88D4FC032F3B}"/>
              </a:ext>
            </a:extLst>
          </p:cNvPr>
          <p:cNvSpPr>
            <a:spLocks noGrp="1"/>
          </p:cNvSpPr>
          <p:nvPr>
            <p:ph type="title"/>
          </p:nvPr>
        </p:nvSpPr>
        <p:spPr>
          <a:xfrm>
            <a:off x="686834" y="1153572"/>
            <a:ext cx="3200400" cy="4461163"/>
          </a:xfrm>
        </p:spPr>
        <p:txBody>
          <a:bodyPr>
            <a:normAutofit/>
          </a:bodyPr>
          <a:lstStyle/>
          <a:p>
            <a:r>
              <a:rPr lang="nl-NL">
                <a:solidFill>
                  <a:srgbClr val="FFFFFF"/>
                </a:solidFill>
              </a:rPr>
              <a:t>Stappenplan verzuim en indigo acties</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860821C0-9CBF-2A43-8447-59A132A819C5}"/>
              </a:ext>
            </a:extLst>
          </p:cNvPr>
          <p:cNvSpPr>
            <a:spLocks noGrp="1"/>
          </p:cNvSpPr>
          <p:nvPr>
            <p:ph idx="1"/>
          </p:nvPr>
        </p:nvSpPr>
        <p:spPr>
          <a:xfrm>
            <a:off x="4447308" y="591344"/>
            <a:ext cx="6906491" cy="5585619"/>
          </a:xfrm>
        </p:spPr>
        <p:txBody>
          <a:bodyPr anchor="ctr">
            <a:normAutofit/>
          </a:bodyPr>
          <a:lstStyle/>
          <a:p>
            <a:pPr marL="0" indent="0">
              <a:buNone/>
            </a:pPr>
            <a:r>
              <a:rPr lang="nl-NL" sz="1800" b="1"/>
              <a:t>Stap 8: plan / afspraken maken </a:t>
            </a:r>
          </a:p>
          <a:p>
            <a:pPr marL="0" indent="0">
              <a:buNone/>
            </a:pPr>
            <a:endParaRPr lang="nl-NL" sz="1800" b="1"/>
          </a:p>
          <a:p>
            <a:r>
              <a:rPr lang="nl-NL" sz="1800"/>
              <a:t>Ingroeiplan opstellen aan de hand van OPP en </a:t>
            </a:r>
            <a:r>
              <a:rPr lang="nl-NL" sz="1800" err="1"/>
              <a:t>evt</a:t>
            </a:r>
            <a:r>
              <a:rPr lang="nl-NL" sz="1800"/>
              <a:t> verzuim duiden formulier. Doe dit bij voorkeur in OT zodat de orthopedagoog namens het SWV mee kan denken.</a:t>
            </a:r>
          </a:p>
          <a:p>
            <a:pPr lvl="0"/>
            <a:r>
              <a:rPr lang="nl-NL" sz="1800"/>
              <a:t>Stel jezelf de vraag: Wat kan er wel? Hoe organiseren we dat?</a:t>
            </a:r>
          </a:p>
          <a:p>
            <a:pPr lvl="0"/>
            <a:r>
              <a:rPr lang="nl-NL" sz="1800"/>
              <a:t>Hoe kan de </a:t>
            </a:r>
            <a:r>
              <a:rPr lang="nl-NL" sz="1800" err="1"/>
              <a:t>lln</a:t>
            </a:r>
            <a:r>
              <a:rPr lang="nl-NL" sz="1800"/>
              <a:t> er zoveel mogelijk bij horen?</a:t>
            </a:r>
          </a:p>
          <a:p>
            <a:pPr lvl="0"/>
            <a:r>
              <a:rPr lang="nl-NL" sz="1800"/>
              <a:t>Hoe ondersteunen we de </a:t>
            </a:r>
            <a:r>
              <a:rPr lang="nl-NL" sz="1800" err="1"/>
              <a:t>lln</a:t>
            </a:r>
            <a:r>
              <a:rPr lang="nl-NL" sz="1800"/>
              <a:t>?</a:t>
            </a:r>
          </a:p>
          <a:p>
            <a:pPr lvl="0"/>
            <a:r>
              <a:rPr lang="nl-NL" sz="1800"/>
              <a:t>Hoe kan de </a:t>
            </a:r>
            <a:r>
              <a:rPr lang="nl-NL" sz="1800" err="1"/>
              <a:t>lln</a:t>
            </a:r>
            <a:r>
              <a:rPr lang="nl-NL" sz="1800"/>
              <a:t> weer ingroeien in onderwijs?</a:t>
            </a:r>
            <a:br>
              <a:rPr lang="nl-NL" sz="1800"/>
            </a:br>
            <a:r>
              <a:rPr lang="nl-NL" sz="1800" err="1"/>
              <a:t>Hoorrecht</a:t>
            </a:r>
            <a:r>
              <a:rPr lang="nl-NL" sz="1800"/>
              <a:t> toepassen door plan met </a:t>
            </a:r>
            <a:r>
              <a:rPr lang="nl-NL" sz="1800" err="1"/>
              <a:t>lln</a:t>
            </a:r>
            <a:r>
              <a:rPr lang="nl-NL" sz="1800"/>
              <a:t> te bespreken.</a:t>
            </a:r>
          </a:p>
          <a:p>
            <a:pPr lvl="0"/>
            <a:r>
              <a:rPr lang="nl-NL" sz="1800" err="1"/>
              <a:t>Evt</a:t>
            </a:r>
            <a:r>
              <a:rPr lang="nl-NL" sz="1800"/>
              <a:t> weekschema opzetten met afspraken over ingroei/ aanwezigheid</a:t>
            </a:r>
          </a:p>
          <a:p>
            <a:pPr lvl="0"/>
            <a:r>
              <a:rPr lang="nl-NL" sz="1800"/>
              <a:t>Afspraken over thuiswerk/ digitaal werk opstellen.</a:t>
            </a:r>
          </a:p>
          <a:p>
            <a:pPr lvl="0"/>
            <a:r>
              <a:rPr lang="nl-NL" sz="1800"/>
              <a:t>Afspraken maken over de communicatie met ouders/leerling/school.</a:t>
            </a:r>
          </a:p>
          <a:p>
            <a:pPr marL="0" indent="0">
              <a:buNone/>
            </a:pPr>
            <a:endParaRPr lang="nl-NL" sz="1800"/>
          </a:p>
          <a:p>
            <a:endParaRPr lang="nl-NL" sz="1800"/>
          </a:p>
        </p:txBody>
      </p:sp>
    </p:spTree>
    <p:extLst>
      <p:ext uri="{BB962C8B-B14F-4D97-AF65-F5344CB8AC3E}">
        <p14:creationId xmlns:p14="http://schemas.microsoft.com/office/powerpoint/2010/main" val="6345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92C9E8C-14E1-18F1-3827-A0B15D931142}"/>
              </a:ext>
            </a:extLst>
          </p:cNvPr>
          <p:cNvSpPr>
            <a:spLocks noGrp="1"/>
          </p:cNvSpPr>
          <p:nvPr>
            <p:ph type="title"/>
          </p:nvPr>
        </p:nvSpPr>
        <p:spPr>
          <a:xfrm>
            <a:off x="1285240" y="1050595"/>
            <a:ext cx="8074815" cy="1618489"/>
          </a:xfrm>
        </p:spPr>
        <p:txBody>
          <a:bodyPr anchor="ctr">
            <a:normAutofit/>
          </a:bodyPr>
          <a:lstStyle/>
          <a:p>
            <a:r>
              <a:rPr lang="nl-NL" sz="2800" dirty="0"/>
              <a:t>Stappenplan verzuim en indigo acties</a:t>
            </a:r>
          </a:p>
        </p:txBody>
      </p:sp>
      <p:sp>
        <p:nvSpPr>
          <p:cNvPr id="3" name="Tijdelijke aanduiding voor inhoud 2">
            <a:extLst>
              <a:ext uri="{FF2B5EF4-FFF2-40B4-BE49-F238E27FC236}">
                <a16:creationId xmlns:a16="http://schemas.microsoft.com/office/drawing/2014/main" id="{B83B7143-CF67-7793-3975-5E0118D60EDE}"/>
              </a:ext>
            </a:extLst>
          </p:cNvPr>
          <p:cNvSpPr>
            <a:spLocks noGrp="1"/>
          </p:cNvSpPr>
          <p:nvPr>
            <p:ph idx="1"/>
          </p:nvPr>
        </p:nvSpPr>
        <p:spPr>
          <a:xfrm>
            <a:off x="1285240" y="2209800"/>
            <a:ext cx="9818189" cy="3560064"/>
          </a:xfrm>
        </p:spPr>
        <p:txBody>
          <a:bodyPr anchor="t">
            <a:normAutofit/>
          </a:bodyPr>
          <a:lstStyle/>
          <a:p>
            <a:pPr marL="0" indent="0">
              <a:buNone/>
            </a:pPr>
            <a:endParaRPr lang="nl-NL" sz="2000" dirty="0"/>
          </a:p>
          <a:p>
            <a:pPr marL="0" indent="0">
              <a:buNone/>
            </a:pPr>
            <a:r>
              <a:rPr lang="nl-NL" sz="2000" b="1" dirty="0"/>
              <a:t>Keuzestap</a:t>
            </a:r>
            <a:r>
              <a:rPr lang="nl-NL" sz="2000" dirty="0"/>
              <a:t>: Afwijking onderwijstijd aanvragen via integraal schooldossier.</a:t>
            </a:r>
          </a:p>
          <a:p>
            <a:r>
              <a:rPr lang="nl-NL" sz="2000" dirty="0"/>
              <a:t>In geval van afwijking onderwijstijd, stel ingroeiplan met OPP op in samenspraak met </a:t>
            </a:r>
            <a:r>
              <a:rPr lang="nl-NL" sz="2000" dirty="0" err="1"/>
              <a:t>lln</a:t>
            </a:r>
            <a:r>
              <a:rPr lang="nl-NL" sz="2000" dirty="0"/>
              <a:t> en ouders, waarin je de afwijking in onderwijstijd beschrijft en vraag toestemming via het integraal schooldossier. Start wel direct met de uitvoering van het aangepaste onderwijs plan! </a:t>
            </a:r>
          </a:p>
          <a:p>
            <a:r>
              <a:rPr lang="nl-NL" sz="2000" i="1" dirty="0"/>
              <a:t>( verklaring ondertekenen, zie bijlage 4)</a:t>
            </a:r>
            <a:endParaRPr lang="nl-NL" sz="2000" dirty="0"/>
          </a:p>
          <a:p>
            <a:endParaRPr lang="nl-NL" sz="2000" dirty="0"/>
          </a:p>
        </p:txBody>
      </p:sp>
    </p:spTree>
    <p:extLst>
      <p:ext uri="{BB962C8B-B14F-4D97-AF65-F5344CB8AC3E}">
        <p14:creationId xmlns:p14="http://schemas.microsoft.com/office/powerpoint/2010/main" val="316372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7F33F1-2FCF-366B-3994-FE81C4CFD7FF}"/>
              </a:ext>
            </a:extLst>
          </p:cNvPr>
          <p:cNvSpPr>
            <a:spLocks noGrp="1"/>
          </p:cNvSpPr>
          <p:nvPr>
            <p:ph type="title"/>
          </p:nvPr>
        </p:nvSpPr>
        <p:spPr>
          <a:xfrm>
            <a:off x="1285240" y="1050595"/>
            <a:ext cx="8074815" cy="941491"/>
          </a:xfrm>
        </p:spPr>
        <p:txBody>
          <a:bodyPr anchor="ctr">
            <a:normAutofit/>
          </a:bodyPr>
          <a:lstStyle/>
          <a:p>
            <a:r>
              <a:rPr lang="nl-NL" sz="2800" dirty="0"/>
              <a:t>Stappenplan verzuim en indigo acties</a:t>
            </a:r>
          </a:p>
        </p:txBody>
      </p:sp>
      <p:sp>
        <p:nvSpPr>
          <p:cNvPr id="3" name="Tijdelijke aanduiding voor inhoud 2">
            <a:extLst>
              <a:ext uri="{FF2B5EF4-FFF2-40B4-BE49-F238E27FC236}">
                <a16:creationId xmlns:a16="http://schemas.microsoft.com/office/drawing/2014/main" id="{2E1EC63C-E239-3369-C835-E4E24352AA6F}"/>
              </a:ext>
            </a:extLst>
          </p:cNvPr>
          <p:cNvSpPr>
            <a:spLocks noGrp="1"/>
          </p:cNvSpPr>
          <p:nvPr>
            <p:ph idx="1"/>
          </p:nvPr>
        </p:nvSpPr>
        <p:spPr>
          <a:xfrm>
            <a:off x="1285240" y="1992086"/>
            <a:ext cx="9284789" cy="3897085"/>
          </a:xfrm>
        </p:spPr>
        <p:txBody>
          <a:bodyPr anchor="t">
            <a:normAutofit fontScale="92500" lnSpcReduction="20000"/>
          </a:bodyPr>
          <a:lstStyle/>
          <a:p>
            <a:r>
              <a:rPr lang="nl-NL" sz="2000" b="1" dirty="0"/>
              <a:t>Keuzestap:</a:t>
            </a:r>
            <a:r>
              <a:rPr lang="nl-NL" sz="2000" dirty="0"/>
              <a:t> Onderwijs zorgarrangement inzetten indien jeugdzorg binnen onderwijstijd nodig is. </a:t>
            </a:r>
            <a:r>
              <a:rPr lang="nl-NL" sz="2000" u="sng" dirty="0">
                <a:hlinkClick r:id="rId2"/>
              </a:rPr>
              <a:t>https://www.swvkopvannoordholland.nl/primair-onderwijs/professionals/documenten-1/</a:t>
            </a:r>
            <a:endParaRPr lang="nl-NL" sz="2000" dirty="0"/>
          </a:p>
          <a:p>
            <a:pPr marL="0" indent="0">
              <a:buNone/>
            </a:pPr>
            <a:endParaRPr lang="nl-NL" sz="2000" dirty="0"/>
          </a:p>
          <a:p>
            <a:r>
              <a:rPr lang="nl-NL" sz="2000" dirty="0"/>
              <a:t>In geval van OZA, vul OZA document in en stem af met wijkteam, orthopedagoog en ouders. Na onderbouwing, OZA aanvraag aanleveren via indigo als OZA. Meld ook bij je bestuur.</a:t>
            </a:r>
          </a:p>
          <a:p>
            <a:pPr marL="0" indent="0">
              <a:buNone/>
            </a:pPr>
            <a:endParaRPr lang="nl-NL" sz="2000" dirty="0"/>
          </a:p>
          <a:p>
            <a:r>
              <a:rPr lang="nl-NL" sz="2000" b="1" dirty="0"/>
              <a:t>Keuzestap</a:t>
            </a:r>
            <a:r>
              <a:rPr lang="nl-NL" sz="2000" dirty="0"/>
              <a:t>: Neem contact op met externe deskundige van het SWV voor ondersteuning. (denk bv aan deskundige gedrag of consulent langdurig zieke kinderen, </a:t>
            </a:r>
            <a:r>
              <a:rPr lang="nl-NL" sz="2000" dirty="0" err="1"/>
              <a:t>ggd</a:t>
            </a:r>
            <a:r>
              <a:rPr lang="nl-NL" sz="2000" dirty="0"/>
              <a:t> arts, SMW/wijkteam)</a:t>
            </a:r>
          </a:p>
          <a:p>
            <a:pPr marL="0" indent="0">
              <a:buNone/>
            </a:pPr>
            <a:endParaRPr lang="nl-NL" sz="2000" dirty="0"/>
          </a:p>
          <a:p>
            <a:r>
              <a:rPr lang="nl-NL" sz="2000" b="1" dirty="0"/>
              <a:t>Keuzestap</a:t>
            </a:r>
            <a:r>
              <a:rPr lang="nl-NL" sz="2000" dirty="0"/>
              <a:t>: Onderzoeken andere passende onderwijsplek, bij voorkeur eerst binnen de scholengroep, anders via CTO.</a:t>
            </a:r>
          </a:p>
          <a:p>
            <a:endParaRPr lang="nl-NL" sz="1100" dirty="0"/>
          </a:p>
        </p:txBody>
      </p:sp>
    </p:spTree>
    <p:extLst>
      <p:ext uri="{BB962C8B-B14F-4D97-AF65-F5344CB8AC3E}">
        <p14:creationId xmlns:p14="http://schemas.microsoft.com/office/powerpoint/2010/main" val="238687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6034D3C-89A2-CB53-8556-94A3A660ECAA}"/>
              </a:ext>
            </a:extLst>
          </p:cNvPr>
          <p:cNvSpPr>
            <a:spLocks noGrp="1"/>
          </p:cNvSpPr>
          <p:nvPr>
            <p:ph type="title"/>
          </p:nvPr>
        </p:nvSpPr>
        <p:spPr>
          <a:xfrm>
            <a:off x="1285240" y="1050596"/>
            <a:ext cx="8074815" cy="799976"/>
          </a:xfrm>
        </p:spPr>
        <p:txBody>
          <a:bodyPr anchor="ctr">
            <a:normAutofit/>
          </a:bodyPr>
          <a:lstStyle/>
          <a:p>
            <a:r>
              <a:rPr lang="nl-NL" sz="2800" dirty="0"/>
              <a:t>Stappenplan verzuim en indigo acties</a:t>
            </a:r>
          </a:p>
        </p:txBody>
      </p:sp>
      <p:sp>
        <p:nvSpPr>
          <p:cNvPr id="3" name="Tijdelijke aanduiding voor inhoud 2">
            <a:extLst>
              <a:ext uri="{FF2B5EF4-FFF2-40B4-BE49-F238E27FC236}">
                <a16:creationId xmlns:a16="http://schemas.microsoft.com/office/drawing/2014/main" id="{2CEA260F-7713-B156-111F-23603E386E6B}"/>
              </a:ext>
            </a:extLst>
          </p:cNvPr>
          <p:cNvSpPr>
            <a:spLocks noGrp="1"/>
          </p:cNvSpPr>
          <p:nvPr>
            <p:ph idx="1"/>
          </p:nvPr>
        </p:nvSpPr>
        <p:spPr>
          <a:xfrm>
            <a:off x="1285240" y="2166257"/>
            <a:ext cx="8914674" cy="3603607"/>
          </a:xfrm>
        </p:spPr>
        <p:txBody>
          <a:bodyPr anchor="t">
            <a:normAutofit/>
          </a:bodyPr>
          <a:lstStyle/>
          <a:p>
            <a:r>
              <a:rPr lang="nl-NL" sz="2000" b="1" dirty="0"/>
              <a:t>Stap 9: Evalueren</a:t>
            </a:r>
          </a:p>
          <a:p>
            <a:pPr marL="0" indent="0">
              <a:buNone/>
            </a:pPr>
            <a:r>
              <a:rPr lang="nl-NL" sz="2000" dirty="0"/>
              <a:t>Evalueer periodiek beleid.</a:t>
            </a:r>
            <a:br>
              <a:rPr lang="nl-NL" sz="2000" dirty="0"/>
            </a:br>
            <a:r>
              <a:rPr lang="nl-NL" sz="2000" dirty="0"/>
              <a:t>Indigo: Plan evaluatiemomenten en sluit casus af zodra leerling structureel aanwezig is.</a:t>
            </a:r>
          </a:p>
          <a:p>
            <a:pPr marL="0" indent="0">
              <a:buNone/>
            </a:pPr>
            <a:r>
              <a:rPr lang="nl-NL" sz="2000" dirty="0"/>
              <a:t> Zo nodig:</a:t>
            </a:r>
          </a:p>
          <a:p>
            <a:pPr marL="0" lvl="0" indent="0">
              <a:buNone/>
            </a:pPr>
            <a:r>
              <a:rPr lang="nl-NL" sz="2000" dirty="0"/>
              <a:t>Onderzoek wet maatwerk in onderwijstijd of OZA of ingroeiplan</a:t>
            </a:r>
          </a:p>
          <a:p>
            <a:pPr marL="0" indent="0">
              <a:buNone/>
            </a:pPr>
            <a:endParaRPr lang="nl-NL" sz="2000" dirty="0"/>
          </a:p>
          <a:p>
            <a:r>
              <a:rPr lang="nl-NL" sz="2000" b="1" dirty="0"/>
              <a:t>Keuzestap: </a:t>
            </a:r>
            <a:r>
              <a:rPr lang="nl-NL" sz="2000" dirty="0"/>
              <a:t>contact opnemen met consulent schoolmissers: Joke Harlaar</a:t>
            </a:r>
            <a:r>
              <a:rPr lang="nl-NL" sz="2000" b="1" dirty="0"/>
              <a:t> </a:t>
            </a:r>
            <a:r>
              <a:rPr lang="nl-NL" sz="2000" b="1" u="sng" dirty="0">
                <a:hlinkClick r:id="rId2"/>
              </a:rPr>
              <a:t>jharlaar@swvkopvannoordholland.nl</a:t>
            </a:r>
            <a:r>
              <a:rPr lang="nl-NL" sz="2000" b="1" dirty="0"/>
              <a:t> </a:t>
            </a:r>
            <a:endParaRPr lang="nl-NL" sz="2000" dirty="0"/>
          </a:p>
          <a:p>
            <a:endParaRPr lang="nl-NL" sz="1500" dirty="0"/>
          </a:p>
        </p:txBody>
      </p:sp>
    </p:spTree>
    <p:extLst>
      <p:ext uri="{BB962C8B-B14F-4D97-AF65-F5344CB8AC3E}">
        <p14:creationId xmlns:p14="http://schemas.microsoft.com/office/powerpoint/2010/main" val="23831164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D097E4AF2CD9459D968E2F546F2C4B" ma:contentTypeVersion="18" ma:contentTypeDescription="Een nieuw document maken." ma:contentTypeScope="" ma:versionID="0d7c891a6fb1c10d7c6d8d9547e24a99">
  <xsd:schema xmlns:xsd="http://www.w3.org/2001/XMLSchema" xmlns:xs="http://www.w3.org/2001/XMLSchema" xmlns:p="http://schemas.microsoft.com/office/2006/metadata/properties" xmlns:ns2="416b2003-204c-460d-b70c-0f9694dba334" xmlns:ns3="517dfbb6-8c5d-4c00-8ed2-b412915c0505" targetNamespace="http://schemas.microsoft.com/office/2006/metadata/properties" ma:root="true" ma:fieldsID="500abd4f64e4fb51e6dc2e2bbe131d21" ns2:_="" ns3:_="">
    <xsd:import namespace="416b2003-204c-460d-b70c-0f9694dba334"/>
    <xsd:import namespace="517dfbb6-8c5d-4c00-8ed2-b412915c05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6b2003-204c-460d-b70c-0f9694dba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a1a9fdf-170d-4241-a3ed-66ce826e2b7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7dfbb6-8c5d-4c00-8ed2-b412915c0505"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6b400f37-7e5b-45b8-9c77-e34091e1dc0c}" ma:internalName="TaxCatchAll" ma:showField="CatchAllData" ma:web="517dfbb6-8c5d-4c00-8ed2-b412915c05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17dfbb6-8c5d-4c00-8ed2-b412915c0505" xsi:nil="true"/>
    <lcf76f155ced4ddcb4097134ff3c332f xmlns="416b2003-204c-460d-b70c-0f9694dba33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AF44CB-8177-438E-87F4-057C8F7C87DF}"/>
</file>

<file path=customXml/itemProps2.xml><?xml version="1.0" encoding="utf-8"?>
<ds:datastoreItem xmlns:ds="http://schemas.openxmlformats.org/officeDocument/2006/customXml" ds:itemID="{E2987D21-0602-4EEA-91F6-CCAF8E64E356}"/>
</file>

<file path=customXml/itemProps3.xml><?xml version="1.0" encoding="utf-8"?>
<ds:datastoreItem xmlns:ds="http://schemas.openxmlformats.org/officeDocument/2006/customXml" ds:itemID="{F3927BCC-BE00-4DAE-8C78-1DB5B8669224}"/>
</file>

<file path=docProps/app.xml><?xml version="1.0" encoding="utf-8"?>
<Properties xmlns="http://schemas.openxmlformats.org/officeDocument/2006/extended-properties" xmlns:vt="http://schemas.openxmlformats.org/officeDocument/2006/docPropsVTypes">
  <TotalTime>98</TotalTime>
  <Words>1119</Words>
  <Application>Microsoft Office PowerPoint</Application>
  <PresentationFormat>Breedbeeld</PresentationFormat>
  <Paragraphs>105</Paragraphs>
  <Slides>13</Slides>
  <Notes>1</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Kantoorthema</vt:lpstr>
      <vt:lpstr>Indigo Verzuim</vt:lpstr>
      <vt:lpstr>Verzuim stappenplan</vt:lpstr>
      <vt:lpstr>Stappenplan Verzuim + Indigo-acties </vt:lpstr>
      <vt:lpstr>Stappenplan Verzuim + Indigo-acties </vt:lpstr>
      <vt:lpstr>Stappenplan verzuim en indigo acties</vt:lpstr>
      <vt:lpstr>Stappenplan verzuim en indigo acties</vt:lpstr>
      <vt:lpstr>Stappenplan verzuim en indigo acties</vt:lpstr>
      <vt:lpstr>Stappenplan verzuim en indigo acties</vt:lpstr>
      <vt:lpstr>Stappenplan verzuim en indigo acties</vt:lpstr>
      <vt:lpstr>Checklist schoolaanwezigheid leerkrachten</vt:lpstr>
      <vt:lpstr>Checklist IB/KC</vt:lpstr>
      <vt:lpstr>Informatie</vt:lpstr>
      <vt:lpstr>PowerPoint-presentatie</vt:lpstr>
    </vt:vector>
  </TitlesOfParts>
  <Company>Blosse Onderwijs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Joke Harlaar</dc:creator>
  <cp:lastModifiedBy>Joke Harlaar</cp:lastModifiedBy>
  <cp:revision>3</cp:revision>
  <dcterms:created xsi:type="dcterms:W3CDTF">2025-12-08T09:28:40Z</dcterms:created>
  <dcterms:modified xsi:type="dcterms:W3CDTF">2025-12-16T08:44:00Z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0x010100FDD097E4AF2CD9459D968E2F546F2C4B</vt:lpwstr>
  </property>
</Properties>
</file>